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4"/>
  </p:sldMasterIdLst>
  <p:notesMasterIdLst>
    <p:notesMasterId r:id="rId6"/>
  </p:notesMasterIdLst>
  <p:handoutMasterIdLst>
    <p:handoutMasterId r:id="rId7"/>
  </p:handoutMasterIdLst>
  <p:sldIdLst>
    <p:sldId id="257" r:id="rId5"/>
  </p:sldIdLst>
  <p:sldSz cx="12192000" cy="6858000"/>
  <p:notesSz cx="6858000" cy="9144000"/>
  <p:defaultTextStyle>
    <a:defPPr rtl="0"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2B654F"/>
    <a:srgbClr val="FFE0B3"/>
    <a:srgbClr val="172C45"/>
    <a:srgbClr val="2B5181"/>
    <a:srgbClr val="7E0033"/>
    <a:srgbClr val="FF3C8C"/>
    <a:srgbClr val="FFD597"/>
    <a:srgbClr val="FF9900"/>
    <a:srgbClr val="FFB7D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316" autoAdjust="0"/>
    <p:restoredTop sz="94660"/>
  </p:normalViewPr>
  <p:slideViewPr>
    <p:cSldViewPr snapToGrid="0">
      <p:cViewPr>
        <p:scale>
          <a:sx n="90" d="100"/>
          <a:sy n="90" d="100"/>
        </p:scale>
        <p:origin x="2069" y="8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6" d="100"/>
          <a:sy n="86" d="100"/>
        </p:scale>
        <p:origin x="2538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預留位置 1">
            <a:extLst>
              <a:ext uri="{FF2B5EF4-FFF2-40B4-BE49-F238E27FC236}">
                <a16:creationId xmlns="" xmlns:a16="http://schemas.microsoft.com/office/drawing/2014/main" id="{606B8668-DDF4-4D29-B72B-B8C0EE103B68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 dirty="0">
              <a:latin typeface="Microsoft JhengHei UI" panose="020B0604030504040204" pitchFamily="34" charset="-120"/>
              <a:ea typeface="Microsoft JhengHei UI" panose="020B0604030504040204" pitchFamily="34" charset="-120"/>
            </a:endParaRPr>
          </a:p>
        </p:txBody>
      </p:sp>
      <p:sp>
        <p:nvSpPr>
          <p:cNvPr id="3" name="日期預留位置 2">
            <a:extLst>
              <a:ext uri="{FF2B5EF4-FFF2-40B4-BE49-F238E27FC236}">
                <a16:creationId xmlns="" xmlns:a16="http://schemas.microsoft.com/office/drawing/2014/main" id="{4121BBF0-D3E4-40FD-96FC-CC1A238840B5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7C9B730-A791-4AF7-9C8D-3362B5C7174D}" type="datetime1">
              <a:rPr lang="zh-TW" altLang="en-US" smtClean="0"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2023/2/13</a:t>
            </a:fld>
            <a:endParaRPr lang="zh-TW" altLang="en-US" dirty="0">
              <a:latin typeface="Microsoft JhengHei UI" panose="020B0604030504040204" pitchFamily="34" charset="-120"/>
              <a:ea typeface="Microsoft JhengHei UI" panose="020B0604030504040204" pitchFamily="34" charset="-120"/>
            </a:endParaRPr>
          </a:p>
        </p:txBody>
      </p:sp>
      <p:sp>
        <p:nvSpPr>
          <p:cNvPr id="4" name="頁尾預留位置 3">
            <a:extLst>
              <a:ext uri="{FF2B5EF4-FFF2-40B4-BE49-F238E27FC236}">
                <a16:creationId xmlns="" xmlns:a16="http://schemas.microsoft.com/office/drawing/2014/main" id="{23007814-A425-4B92-B705-4B4ADBEA86AE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 dirty="0">
              <a:latin typeface="Microsoft JhengHei UI" panose="020B0604030504040204" pitchFamily="34" charset="-120"/>
              <a:ea typeface="Microsoft JhengHei UI" panose="020B0604030504040204" pitchFamily="34" charset="-120"/>
            </a:endParaRPr>
          </a:p>
        </p:txBody>
      </p:sp>
      <p:sp>
        <p:nvSpPr>
          <p:cNvPr id="5" name="投影片編號預留位置 4">
            <a:extLst>
              <a:ext uri="{FF2B5EF4-FFF2-40B4-BE49-F238E27FC236}">
                <a16:creationId xmlns="" xmlns:a16="http://schemas.microsoft.com/office/drawing/2014/main" id="{A1F66989-B4AC-480D-9318-7B9340C8C594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72F79C9-A3AA-4218-8C71-736AA2DB7A00}" type="slidenum">
              <a:rPr lang="en-US" altLang="zh-TW" smtClean="0"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‹#›</a:t>
            </a:fld>
            <a:endParaRPr lang="zh-TW" altLang="en-US" dirty="0">
              <a:latin typeface="Microsoft JhengHei UI" panose="020B0604030504040204" pitchFamily="34" charset="-120"/>
              <a:ea typeface="Microsoft JhengHei UI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8015270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預留位置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Microsoft JhengHei UI" panose="020B0604030504040204" pitchFamily="34" charset="-120"/>
                <a:ea typeface="Microsoft JhengHei UI" panose="020B0604030504040204" pitchFamily="34" charset="-120"/>
              </a:defRPr>
            </a:lvl1pPr>
          </a:lstStyle>
          <a:p>
            <a:endParaRPr lang="zh-TW" altLang="en-US" dirty="0"/>
          </a:p>
        </p:txBody>
      </p:sp>
      <p:sp>
        <p:nvSpPr>
          <p:cNvPr id="3" name="日期預留位置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Microsoft JhengHei UI" panose="020B0604030504040204" pitchFamily="34" charset="-120"/>
                <a:ea typeface="Microsoft JhengHei UI" panose="020B0604030504040204" pitchFamily="34" charset="-120"/>
              </a:defRPr>
            </a:lvl1pPr>
          </a:lstStyle>
          <a:p>
            <a:fld id="{9B6BAABE-4FC3-42EE-8524-CE6495B7281A}" type="datetime1">
              <a:rPr lang="zh-TW" altLang="en-US" smtClean="0"/>
              <a:pPr/>
              <a:t>2023/2/13</a:t>
            </a:fld>
            <a:endParaRPr lang="zh-TW" altLang="en-US" dirty="0"/>
          </a:p>
        </p:txBody>
      </p:sp>
      <p:sp>
        <p:nvSpPr>
          <p:cNvPr id="4" name="投影片影像預留位置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備忘稿預留位置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dirty="0"/>
              <a:t>編輯母片文字樣式</a:t>
            </a:r>
            <a:endParaRPr lang="en-US" altLang="zh-TW" dirty="0"/>
          </a:p>
          <a:p>
            <a:pPr lvl="1"/>
            <a:r>
              <a:rPr lang="zh-TW" altLang="en-US" dirty="0"/>
              <a:t>第二層</a:t>
            </a:r>
          </a:p>
          <a:p>
            <a:pPr lvl="2"/>
            <a:r>
              <a:rPr lang="zh-TW" altLang="en-US" dirty="0"/>
              <a:t>第三層</a:t>
            </a:r>
          </a:p>
          <a:p>
            <a:pPr lvl="3"/>
            <a:r>
              <a:rPr lang="zh-TW" altLang="en-US" dirty="0"/>
              <a:t>第四層</a:t>
            </a:r>
          </a:p>
          <a:p>
            <a:pPr lvl="4"/>
            <a:r>
              <a:rPr lang="zh-TW" altLang="en-US" dirty="0"/>
              <a:t>第五層</a:t>
            </a:r>
          </a:p>
        </p:txBody>
      </p:sp>
      <p:sp>
        <p:nvSpPr>
          <p:cNvPr id="6" name="頁尾預留位置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Microsoft JhengHei UI" panose="020B0604030504040204" pitchFamily="34" charset="-120"/>
                <a:ea typeface="Microsoft JhengHei UI" panose="020B0604030504040204" pitchFamily="34" charset="-120"/>
              </a:defRPr>
            </a:lvl1pPr>
          </a:lstStyle>
          <a:p>
            <a:endParaRPr lang="zh-TW" altLang="en-US" dirty="0"/>
          </a:p>
        </p:txBody>
      </p:sp>
      <p:sp>
        <p:nvSpPr>
          <p:cNvPr id="7" name="投影片編號預留位置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Microsoft JhengHei UI" panose="020B0604030504040204" pitchFamily="34" charset="-120"/>
                <a:ea typeface="Microsoft JhengHei UI" panose="020B0604030504040204" pitchFamily="34" charset="-120"/>
              </a:defRPr>
            </a:lvl1pPr>
          </a:lstStyle>
          <a:p>
            <a:fld id="{E25C4107-A5C2-472D-AA8F-17FA5BE55A51}" type="slidenum">
              <a:rPr lang="en-US" altLang="zh-TW" smtClean="0"/>
              <a:pPr/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2771047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Microsoft JhengHei UI" panose="020B0604030504040204" pitchFamily="34" charset="-120"/>
        <a:ea typeface="Microsoft JhengHei UI" panose="020B0604030504040204" pitchFamily="34" charset="-120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Microsoft JhengHei UI" panose="020B0604030504040204" pitchFamily="34" charset="-120"/>
        <a:ea typeface="Microsoft JhengHei UI" panose="020B0604030504040204" pitchFamily="34" charset="-120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Microsoft JhengHei UI" panose="020B0604030504040204" pitchFamily="34" charset="-120"/>
        <a:ea typeface="Microsoft JhengHei UI" panose="020B0604030504040204" pitchFamily="34" charset="-120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Microsoft JhengHei UI" panose="020B0604030504040204" pitchFamily="34" charset="-120"/>
        <a:ea typeface="Microsoft JhengHei UI" panose="020B0604030504040204" pitchFamily="34" charset="-120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Microsoft JhengHei UI" panose="020B0604030504040204" pitchFamily="34" charset="-120"/>
        <a:ea typeface="Microsoft JhengHei UI" panose="020B0604030504040204" pitchFamily="34" charset="-120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="" xmlns:a16="http://schemas.microsoft.com/office/drawing/2014/main" id="{B9DAA810-4EEC-4D0F-B163-DFC963816F7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 rtlCol="0"/>
          <a:lstStyle>
            <a:lvl1pPr>
              <a:defRPr>
                <a:latin typeface="Microsoft JhengHei UI" panose="020B0604030504040204" pitchFamily="34" charset="-120"/>
                <a:ea typeface="Microsoft JhengHei UI" panose="020B0604030504040204" pitchFamily="34" charset="-120"/>
              </a:defRPr>
            </a:lvl1pPr>
          </a:lstStyle>
          <a:p>
            <a:pPr rtl="0"/>
            <a:r>
              <a:rPr lang="zh-TW" altLang="en-US"/>
              <a:t>按一下以編輯母片標題樣式</a:t>
            </a:r>
            <a:endParaRPr lang="zh-TW" altLang="en-US" dirty="0"/>
          </a:p>
        </p:txBody>
      </p:sp>
      <p:sp>
        <p:nvSpPr>
          <p:cNvPr id="6" name="頁尾預留位置 5">
            <a:extLst>
              <a:ext uri="{FF2B5EF4-FFF2-40B4-BE49-F238E27FC236}">
                <a16:creationId xmlns="" xmlns:a16="http://schemas.microsoft.com/office/drawing/2014/main" id="{61FB6233-FC4F-4628-BA1D-2782F6494517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 rtlCol="0"/>
          <a:lstStyle>
            <a:lvl1pPr>
              <a:defRPr>
                <a:latin typeface="Microsoft JhengHei UI" panose="020B0604030504040204" pitchFamily="34" charset="-120"/>
                <a:ea typeface="Microsoft JhengHei UI" panose="020B0604030504040204" pitchFamily="34" charset="-120"/>
              </a:defRPr>
            </a:lvl1pPr>
          </a:lstStyle>
          <a:p>
            <a:endParaRPr lang="zh-TW" altLang="en-US" dirty="0"/>
          </a:p>
        </p:txBody>
      </p:sp>
      <p:sp>
        <p:nvSpPr>
          <p:cNvPr id="7" name="投影片編號預留位置 6">
            <a:extLst>
              <a:ext uri="{FF2B5EF4-FFF2-40B4-BE49-F238E27FC236}">
                <a16:creationId xmlns="" xmlns:a16="http://schemas.microsoft.com/office/drawing/2014/main" id="{F4A1D367-A9C7-46F9-B78E-724D1BEC065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>
                <a:latin typeface="Microsoft JhengHei UI" panose="020B0604030504040204" pitchFamily="34" charset="-120"/>
                <a:ea typeface="Microsoft JhengHei UI" panose="020B0604030504040204" pitchFamily="34" charset="-120"/>
              </a:defRPr>
            </a:lvl1pPr>
          </a:lstStyle>
          <a:p>
            <a:fld id="{83ADE164-D45A-44D8-82C5-2E0962BB70DA}" type="slidenum">
              <a:rPr lang="en-US" altLang="zh-TW" smtClean="0"/>
              <a:pPr/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2217839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預留位置 1">
            <a:extLst>
              <a:ext uri="{FF2B5EF4-FFF2-40B4-BE49-F238E27FC236}">
                <a16:creationId xmlns="" xmlns:a16="http://schemas.microsoft.com/office/drawing/2014/main" id="{CEB02131-22DB-4754-A433-C2056EBF56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2000" y="432000"/>
            <a:ext cx="11340000" cy="540000"/>
          </a:xfrm>
          <a:prstGeom prst="rect">
            <a:avLst/>
          </a:prstGeom>
        </p:spPr>
        <p:txBody>
          <a:bodyPr vert="horz" lIns="0" tIns="0" rIns="0" bIns="0" rtlCol="0" anchor="t">
            <a:normAutofit/>
          </a:bodyPr>
          <a:lstStyle/>
          <a:p>
            <a:pPr rtl="0"/>
            <a:r>
              <a:rPr lang="zh-TW" altLang="en-US"/>
              <a:t>按一下以編輯母片標題樣式</a:t>
            </a:r>
            <a:endParaRPr lang="zh-TW" altLang="en-US" dirty="0"/>
          </a:p>
        </p:txBody>
      </p:sp>
      <p:sp>
        <p:nvSpPr>
          <p:cNvPr id="3" name="文字預留位置 2">
            <a:extLst>
              <a:ext uri="{FF2B5EF4-FFF2-40B4-BE49-F238E27FC236}">
                <a16:creationId xmlns="" xmlns:a16="http://schemas.microsoft.com/office/drawing/2014/main" id="{C0150D3D-41CA-4DC7-907E-3C00ACD28A3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31999" y="1224000"/>
            <a:ext cx="11339999" cy="485874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zh-TW" altLang="en-US"/>
              <a:t>編輯母片文字樣式</a:t>
            </a:r>
          </a:p>
          <a:p>
            <a:pPr lvl="1" rtl="0"/>
            <a:r>
              <a:rPr lang="zh-TW" altLang="en-US"/>
              <a:t>第二層</a:t>
            </a:r>
          </a:p>
          <a:p>
            <a:pPr lvl="2" rtl="0"/>
            <a:r>
              <a:rPr lang="zh-TW" altLang="en-US"/>
              <a:t>第三層</a:t>
            </a:r>
          </a:p>
          <a:p>
            <a:pPr lvl="3" rtl="0"/>
            <a:r>
              <a:rPr lang="zh-TW" altLang="en-US"/>
              <a:t>第四層</a:t>
            </a:r>
          </a:p>
          <a:p>
            <a:pPr lvl="4" rtl="0"/>
            <a:r>
              <a:rPr lang="zh-TW" altLang="en-US"/>
              <a:t>第五層</a:t>
            </a:r>
            <a:endParaRPr lang="zh-TW" altLang="en-US" dirty="0"/>
          </a:p>
        </p:txBody>
      </p:sp>
      <p:sp>
        <p:nvSpPr>
          <p:cNvPr id="5" name="頁尾預留位置 4">
            <a:extLst>
              <a:ext uri="{FF2B5EF4-FFF2-40B4-BE49-F238E27FC236}">
                <a16:creationId xmlns="" xmlns:a16="http://schemas.microsoft.com/office/drawing/2014/main" id="{7806C7A0-E91C-4A95-B866-B5D3FEE0931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31999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</a:defRPr>
            </a:lvl1pPr>
          </a:lstStyle>
          <a:p>
            <a:endParaRPr lang="zh-TW" altLang="en-US" dirty="0"/>
          </a:p>
        </p:txBody>
      </p:sp>
      <p:sp>
        <p:nvSpPr>
          <p:cNvPr id="6" name="投影片編號預留位置 5">
            <a:extLst>
              <a:ext uri="{FF2B5EF4-FFF2-40B4-BE49-F238E27FC236}">
                <a16:creationId xmlns="" xmlns:a16="http://schemas.microsoft.com/office/drawing/2014/main" id="{42F51BA1-B199-498E-8F99-F7D1F5869B9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28798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</a:defRPr>
            </a:lvl1pPr>
          </a:lstStyle>
          <a:p>
            <a:fld id="{83ADE164-D45A-44D8-82C5-2E0962BB70DA}" type="slidenum">
              <a:rPr lang="en-US" altLang="zh-TW" smtClean="0"/>
              <a:pPr/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3332876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kern="1200">
          <a:solidFill>
            <a:schemeClr val="tx1"/>
          </a:solidFill>
          <a:latin typeface="Microsoft JhengHei UI" panose="020B0604030504040204" pitchFamily="34" charset="-120"/>
          <a:ea typeface="Microsoft JhengHei UI" panose="020B0604030504040204" pitchFamily="34" charset="-120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Microsoft JhengHei UI" panose="020B0604030504040204" pitchFamily="34" charset="-120"/>
          <a:ea typeface="Microsoft JhengHei UI" panose="020B0604030504040204" pitchFamily="34" charset="-12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Microsoft JhengHei UI" panose="020B0604030504040204" pitchFamily="34" charset="-120"/>
          <a:ea typeface="Microsoft JhengHei UI" panose="020B0604030504040204" pitchFamily="34" charset="-12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Microsoft JhengHei UI" panose="020B0604030504040204" pitchFamily="34" charset="-120"/>
          <a:ea typeface="Microsoft JhengHei UI" panose="020B0604030504040204" pitchFamily="34" charset="-12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Microsoft JhengHei UI" panose="020B0604030504040204" pitchFamily="34" charset="-120"/>
          <a:ea typeface="Microsoft JhengHei UI" panose="020B0604030504040204" pitchFamily="34" charset="-12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Microsoft JhengHei UI" panose="020B0604030504040204" pitchFamily="34" charset="-120"/>
          <a:ea typeface="Microsoft JhengHei UI" panose="020B0604030504040204" pitchFamily="34" charset="-12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sv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投影片標題">
            <a:extLst>
              <a:ext uri="{FF2B5EF4-FFF2-40B4-BE49-F238E27FC236}">
                <a16:creationId xmlns="" xmlns:a16="http://schemas.microsoft.com/office/drawing/2014/main" id="{82336B3C-0982-49C2-85B3-D4D69E4359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2000" y="432000"/>
            <a:ext cx="11340000" cy="540000"/>
          </a:xfrm>
        </p:spPr>
        <p:txBody>
          <a:bodyPr rtlCol="0"/>
          <a:lstStyle/>
          <a:p>
            <a:pPr rtl="0"/>
            <a:r>
              <a:rPr lang="zh-TW" altLang="en-US" b="1" dirty="0" smtClean="0"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產學案執行至結案歷程</a:t>
            </a:r>
            <a:endParaRPr lang="zh-TW" altLang="en-US" b="1" dirty="0">
              <a:latin typeface="Microsoft JhengHei UI" panose="020B0604030504040204" pitchFamily="34" charset="-120"/>
              <a:ea typeface="Microsoft JhengHei UI" panose="020B0604030504040204" pitchFamily="34" charset="-120"/>
            </a:endParaRPr>
          </a:p>
        </p:txBody>
      </p:sp>
      <p:sp>
        <p:nvSpPr>
          <p:cNvPr id="195" name="文字方塊 194">
            <a:extLst>
              <a:ext uri="{FF2B5EF4-FFF2-40B4-BE49-F238E27FC236}">
                <a16:creationId xmlns="" xmlns:a16="http://schemas.microsoft.com/office/drawing/2014/main" id="{2BD778E6-D334-4389-B4C0-6C793B6E1E82}"/>
              </a:ext>
            </a:extLst>
          </p:cNvPr>
          <p:cNvSpPr txBox="1"/>
          <p:nvPr/>
        </p:nvSpPr>
        <p:spPr>
          <a:xfrm>
            <a:off x="2019388" y="2937882"/>
            <a:ext cx="569010" cy="235737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algn="ctr" rtl="0"/>
            <a:r>
              <a:rPr lang="en-US" altLang="zh-TW" sz="1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3</a:t>
            </a:r>
            <a:r>
              <a:rPr lang="zh-TW" altLang="en-US" sz="1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月</a:t>
            </a:r>
            <a:endParaRPr lang="en-US" altLang="zh-TW" sz="1000" b="1" dirty="0">
              <a:solidFill>
                <a:schemeClr val="tx1">
                  <a:lumMod val="75000"/>
                  <a:lumOff val="25000"/>
                </a:schemeClr>
              </a:solidFill>
              <a:latin typeface="Microsoft JhengHei UI" panose="020B0604030504040204" pitchFamily="34" charset="-120"/>
              <a:ea typeface="Microsoft JhengHei UI" panose="020B0604030504040204" pitchFamily="34" charset="-120"/>
            </a:endParaRPr>
          </a:p>
        </p:txBody>
      </p:sp>
      <p:grpSp>
        <p:nvGrpSpPr>
          <p:cNvPr id="5" name="群組 4" title="里程碑文字">
            <a:extLst>
              <a:ext uri="{FF2B5EF4-FFF2-40B4-BE49-F238E27FC236}">
                <a16:creationId xmlns="" xmlns:a16="http://schemas.microsoft.com/office/drawing/2014/main" id="{115A178B-57C4-4B9D-B684-21A92431913E}"/>
              </a:ext>
            </a:extLst>
          </p:cNvPr>
          <p:cNvGrpSpPr/>
          <p:nvPr/>
        </p:nvGrpSpPr>
        <p:grpSpPr>
          <a:xfrm>
            <a:off x="2355647" y="4915546"/>
            <a:ext cx="1440000" cy="727511"/>
            <a:chOff x="1510892" y="3741332"/>
            <a:chExt cx="1294782" cy="727511"/>
          </a:xfrm>
        </p:grpSpPr>
        <p:sp>
          <p:nvSpPr>
            <p:cNvPr id="60" name="文字方塊 59">
              <a:extLst>
                <a:ext uri="{FF2B5EF4-FFF2-40B4-BE49-F238E27FC236}">
                  <a16:creationId xmlns="" xmlns:a16="http://schemas.microsoft.com/office/drawing/2014/main" id="{3DD2C9D1-5E8D-4ED2-989C-330D6753B965}"/>
                </a:ext>
              </a:extLst>
            </p:cNvPr>
            <p:cNvSpPr txBox="1"/>
            <p:nvPr/>
          </p:nvSpPr>
          <p:spPr>
            <a:xfrm>
              <a:off x="1510892" y="3741332"/>
              <a:ext cx="1294782" cy="276999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zh-TW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Microsoft JhengHei UI" panose="020B0604030504040204" pitchFamily="34" charset="-120"/>
                  <a:ea typeface="Microsoft JhengHei UI" panose="020B0604030504040204" pitchFamily="34" charset="-120"/>
                </a:rPr>
                <a:t>科技權益審查</a:t>
              </a:r>
            </a:p>
          </p:txBody>
        </p:sp>
        <p:sp>
          <p:nvSpPr>
            <p:cNvPr id="61" name="文字方塊 60">
              <a:extLst>
                <a:ext uri="{FF2B5EF4-FFF2-40B4-BE49-F238E27FC236}">
                  <a16:creationId xmlns="" xmlns:a16="http://schemas.microsoft.com/office/drawing/2014/main" id="{A6E28C73-4CCB-4BDB-82CA-BEE3A58D33D9}"/>
                </a:ext>
              </a:extLst>
            </p:cNvPr>
            <p:cNvSpPr txBox="1"/>
            <p:nvPr/>
          </p:nvSpPr>
          <p:spPr>
            <a:xfrm>
              <a:off x="1510892" y="4049788"/>
              <a:ext cx="1294782" cy="15388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zh-TW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Microsoft JhengHei UI" panose="020B0604030504040204" pitchFamily="34" charset="-120"/>
                  <a:ea typeface="Microsoft JhengHei UI" panose="020B0604030504040204" pitchFamily="34" charset="-120"/>
                </a:rPr>
                <a:t>產學案、專利、</a:t>
              </a:r>
              <a:r>
                <a:rPr lang="en-US" altLang="zh-TW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Microsoft JhengHei UI" panose="020B0604030504040204" pitchFamily="34" charset="-120"/>
                  <a:ea typeface="Microsoft JhengHei UI" panose="020B0604030504040204" pitchFamily="34" charset="-120"/>
                </a:rPr>
                <a:t>6H</a:t>
              </a:r>
              <a:r>
                <a:rPr lang="zh-TW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Microsoft JhengHei UI" panose="020B0604030504040204" pitchFamily="34" charset="-120"/>
                  <a:ea typeface="Microsoft JhengHei UI" panose="020B0604030504040204" pitchFamily="34" charset="-120"/>
                </a:rPr>
                <a:t>審查</a:t>
              </a:r>
            </a:p>
          </p:txBody>
        </p:sp>
        <p:sp>
          <p:nvSpPr>
            <p:cNvPr id="63" name="文字方塊 62">
              <a:extLst>
                <a:ext uri="{FF2B5EF4-FFF2-40B4-BE49-F238E27FC236}">
                  <a16:creationId xmlns="" xmlns:a16="http://schemas.microsoft.com/office/drawing/2014/main" id="{36E6E519-8D5B-4E7C-9E35-2BB710F5C3A8}"/>
                </a:ext>
              </a:extLst>
            </p:cNvPr>
            <p:cNvSpPr txBox="1"/>
            <p:nvPr/>
          </p:nvSpPr>
          <p:spPr>
            <a:xfrm>
              <a:off x="1510893" y="4233106"/>
              <a:ext cx="1294781" cy="23573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noAutofit/>
            </a:bodyPr>
            <a:lstStyle/>
            <a:p>
              <a:pPr algn="ctr"/>
              <a:r>
                <a:rPr lang="zh-TW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Microsoft JhengHei UI" panose="020B0604030504040204" pitchFamily="34" charset="-120"/>
                  <a:ea typeface="Microsoft JhengHei UI" panose="020B0604030504040204" pitchFamily="34" charset="-120"/>
                </a:rPr>
                <a:t>每年第 </a:t>
              </a:r>
              <a:r>
                <a:rPr lang="en-US" altLang="zh-TW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Microsoft JhengHei UI" panose="020B0604030504040204" pitchFamily="34" charset="-120"/>
                  <a:ea typeface="Microsoft JhengHei UI" panose="020B0604030504040204" pitchFamily="34" charset="-120"/>
                </a:rPr>
                <a:t>1 </a:t>
              </a:r>
              <a:r>
                <a:rPr lang="zh-TW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Microsoft JhengHei UI" panose="020B0604030504040204" pitchFamily="34" charset="-120"/>
                  <a:ea typeface="Microsoft JhengHei UI" panose="020B0604030504040204" pitchFamily="34" charset="-120"/>
                </a:rPr>
                <a:t>次</a:t>
              </a:r>
            </a:p>
          </p:txBody>
        </p:sp>
      </p:grpSp>
      <p:sp>
        <p:nvSpPr>
          <p:cNvPr id="3" name="橢圓​​ 2" title="里程碑編號">
            <a:extLst>
              <a:ext uri="{FF2B5EF4-FFF2-40B4-BE49-F238E27FC236}">
                <a16:creationId xmlns="" xmlns:a16="http://schemas.microsoft.com/office/drawing/2014/main" id="{48C9F9AC-FF55-4E72-9915-ACA228CA757C}"/>
              </a:ext>
            </a:extLst>
          </p:cNvPr>
          <p:cNvSpPr/>
          <p:nvPr/>
        </p:nvSpPr>
        <p:spPr>
          <a:xfrm>
            <a:off x="2799202" y="4414763"/>
            <a:ext cx="407673" cy="407673"/>
          </a:xfrm>
          <a:prstGeom prst="ellipse">
            <a:avLst/>
          </a:prstGeom>
          <a:solidFill>
            <a:schemeClr val="accent2">
              <a:lumMod val="50000"/>
            </a:schemeClr>
          </a:solidFill>
          <a:ln>
            <a:noFill/>
          </a:ln>
          <a:effectLst>
            <a:outerShdw blurRad="25400" dist="127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zh-TW" altLang="en-US" sz="1000" b="1" dirty="0">
                <a:solidFill>
                  <a:schemeClr val="bg1"/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會議</a:t>
            </a:r>
            <a:endParaRPr lang="en-US" altLang="zh-TW" sz="1000" b="1" dirty="0">
              <a:solidFill>
                <a:schemeClr val="bg1"/>
              </a:solidFill>
              <a:latin typeface="Microsoft JhengHei UI" panose="020B0604030504040204" pitchFamily="34" charset="-120"/>
              <a:ea typeface="Microsoft JhengHei UI" panose="020B0604030504040204" pitchFamily="34" charset="-120"/>
            </a:endParaRPr>
          </a:p>
        </p:txBody>
      </p:sp>
      <p:pic>
        <p:nvPicPr>
          <p:cNvPr id="28" name="圖形 27" title="圖說文字">
            <a:extLst>
              <a:ext uri="{FF2B5EF4-FFF2-40B4-BE49-F238E27FC236}">
                <a16:creationId xmlns="" xmlns:a16="http://schemas.microsoft.com/office/drawing/2014/main" id="{4B1B5F0D-3B40-45B0-8532-6404410491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16200000">
            <a:off x="2584368" y="3873164"/>
            <a:ext cx="581025" cy="295275"/>
          </a:xfrm>
          <a:prstGeom prst="rect">
            <a:avLst/>
          </a:prstGeom>
        </p:spPr>
      </p:pic>
      <p:sp>
        <p:nvSpPr>
          <p:cNvPr id="196" name="文字方塊 195">
            <a:extLst>
              <a:ext uri="{FF2B5EF4-FFF2-40B4-BE49-F238E27FC236}">
                <a16:creationId xmlns="" xmlns:a16="http://schemas.microsoft.com/office/drawing/2014/main" id="{9E24B3E5-9E8A-4B3A-ADB6-4481250B3F2A}"/>
              </a:ext>
            </a:extLst>
          </p:cNvPr>
          <p:cNvSpPr txBox="1"/>
          <p:nvPr/>
        </p:nvSpPr>
        <p:spPr>
          <a:xfrm>
            <a:off x="4019931" y="2940070"/>
            <a:ext cx="569010" cy="235737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algn="ctr" rtl="0"/>
            <a:r>
              <a:rPr lang="en-US" altLang="zh-TW" sz="1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6</a:t>
            </a:r>
            <a:r>
              <a:rPr lang="zh-TW" altLang="en-US" sz="1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月</a:t>
            </a:r>
            <a:endParaRPr lang="en-US" altLang="zh-TW" sz="1000" b="1" dirty="0">
              <a:solidFill>
                <a:schemeClr val="tx1">
                  <a:lumMod val="75000"/>
                  <a:lumOff val="25000"/>
                </a:schemeClr>
              </a:solidFill>
              <a:latin typeface="Microsoft JhengHei UI" panose="020B0604030504040204" pitchFamily="34" charset="-120"/>
              <a:ea typeface="Microsoft JhengHei UI" panose="020B0604030504040204" pitchFamily="34" charset="-120"/>
            </a:endParaRPr>
          </a:p>
        </p:txBody>
      </p:sp>
      <p:grpSp>
        <p:nvGrpSpPr>
          <p:cNvPr id="120" name="群組 119" title="里程碑文字">
            <a:extLst>
              <a:ext uri="{FF2B5EF4-FFF2-40B4-BE49-F238E27FC236}">
                <a16:creationId xmlns="" xmlns:a16="http://schemas.microsoft.com/office/drawing/2014/main" id="{B15CF98A-C041-4C54-83E0-D6B1A0165558}"/>
              </a:ext>
            </a:extLst>
          </p:cNvPr>
          <p:cNvGrpSpPr/>
          <p:nvPr/>
        </p:nvGrpSpPr>
        <p:grpSpPr>
          <a:xfrm>
            <a:off x="4387271" y="4915546"/>
            <a:ext cx="1440000" cy="727511"/>
            <a:chOff x="2110555" y="2162177"/>
            <a:chExt cx="1294782" cy="727511"/>
          </a:xfrm>
        </p:grpSpPr>
        <p:sp>
          <p:nvSpPr>
            <p:cNvPr id="121" name="文字方塊 120">
              <a:extLst>
                <a:ext uri="{FF2B5EF4-FFF2-40B4-BE49-F238E27FC236}">
                  <a16:creationId xmlns="" xmlns:a16="http://schemas.microsoft.com/office/drawing/2014/main" id="{364C8657-37CD-432B-AD71-7255D32855F5}"/>
                </a:ext>
              </a:extLst>
            </p:cNvPr>
            <p:cNvSpPr txBox="1"/>
            <p:nvPr/>
          </p:nvSpPr>
          <p:spPr>
            <a:xfrm>
              <a:off x="2110555" y="2162177"/>
              <a:ext cx="1294782" cy="276999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zh-TW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Microsoft JhengHei UI" panose="020B0604030504040204" pitchFamily="34" charset="-120"/>
                  <a:ea typeface="Microsoft JhengHei UI" panose="020B0604030504040204" pitchFamily="34" charset="-120"/>
                </a:rPr>
                <a:t>科技權益審查</a:t>
              </a:r>
            </a:p>
          </p:txBody>
        </p:sp>
        <p:sp>
          <p:nvSpPr>
            <p:cNvPr id="122" name="文字方塊 121">
              <a:extLst>
                <a:ext uri="{FF2B5EF4-FFF2-40B4-BE49-F238E27FC236}">
                  <a16:creationId xmlns="" xmlns:a16="http://schemas.microsoft.com/office/drawing/2014/main" id="{5D435BCF-D2D6-4341-809F-90860DEAC612}"/>
                </a:ext>
              </a:extLst>
            </p:cNvPr>
            <p:cNvSpPr txBox="1"/>
            <p:nvPr/>
          </p:nvSpPr>
          <p:spPr>
            <a:xfrm>
              <a:off x="2110555" y="2470633"/>
              <a:ext cx="1294782" cy="15388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zh-TW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Microsoft JhengHei UI" panose="020B0604030504040204" pitchFamily="34" charset="-120"/>
                  <a:ea typeface="Microsoft JhengHei UI" panose="020B0604030504040204" pitchFamily="34" charset="-120"/>
                </a:rPr>
                <a:t>產學案、專利、</a:t>
              </a:r>
              <a:r>
                <a:rPr lang="en-US" altLang="zh-TW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Microsoft JhengHei UI" panose="020B0604030504040204" pitchFamily="34" charset="-120"/>
                  <a:ea typeface="Microsoft JhengHei UI" panose="020B0604030504040204" pitchFamily="34" charset="-120"/>
                </a:rPr>
                <a:t>6H</a:t>
              </a:r>
              <a:r>
                <a:rPr lang="zh-TW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Microsoft JhengHei UI" panose="020B0604030504040204" pitchFamily="34" charset="-120"/>
                  <a:ea typeface="Microsoft JhengHei UI" panose="020B0604030504040204" pitchFamily="34" charset="-120"/>
                </a:rPr>
                <a:t>審查</a:t>
              </a:r>
            </a:p>
          </p:txBody>
        </p:sp>
        <p:sp>
          <p:nvSpPr>
            <p:cNvPr id="123" name="文字方塊 122">
              <a:extLst>
                <a:ext uri="{FF2B5EF4-FFF2-40B4-BE49-F238E27FC236}">
                  <a16:creationId xmlns="" xmlns:a16="http://schemas.microsoft.com/office/drawing/2014/main" id="{0207607D-0B96-4C68-979E-099560520B82}"/>
                </a:ext>
              </a:extLst>
            </p:cNvPr>
            <p:cNvSpPr txBox="1"/>
            <p:nvPr/>
          </p:nvSpPr>
          <p:spPr>
            <a:xfrm>
              <a:off x="2110556" y="2653951"/>
              <a:ext cx="1294781" cy="23573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noAutofit/>
            </a:bodyPr>
            <a:lstStyle/>
            <a:p>
              <a:pPr algn="ctr"/>
              <a:r>
                <a:rPr lang="zh-TW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Microsoft JhengHei UI" panose="020B0604030504040204" pitchFamily="34" charset="-120"/>
                  <a:ea typeface="Microsoft JhengHei UI" panose="020B0604030504040204" pitchFamily="34" charset="-120"/>
                </a:rPr>
                <a:t>每年第 </a:t>
              </a:r>
              <a:r>
                <a:rPr lang="en-US" altLang="zh-TW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Microsoft JhengHei UI" panose="020B0604030504040204" pitchFamily="34" charset="-120"/>
                  <a:ea typeface="Microsoft JhengHei UI" panose="020B0604030504040204" pitchFamily="34" charset="-120"/>
                </a:rPr>
                <a:t>2 </a:t>
              </a:r>
              <a:r>
                <a:rPr lang="zh-TW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Microsoft JhengHei UI" panose="020B0604030504040204" pitchFamily="34" charset="-120"/>
                  <a:ea typeface="Microsoft JhengHei UI" panose="020B0604030504040204" pitchFamily="34" charset="-120"/>
                </a:rPr>
                <a:t>次</a:t>
              </a:r>
            </a:p>
          </p:txBody>
        </p:sp>
      </p:grpSp>
      <p:sp>
        <p:nvSpPr>
          <p:cNvPr id="119" name="橢圓​​ 118" title="里程碑編號">
            <a:extLst>
              <a:ext uri="{FF2B5EF4-FFF2-40B4-BE49-F238E27FC236}">
                <a16:creationId xmlns="" xmlns:a16="http://schemas.microsoft.com/office/drawing/2014/main" id="{F22CCCBA-CDC5-467B-9BDA-06FB3DB21606}"/>
              </a:ext>
            </a:extLst>
          </p:cNvPr>
          <p:cNvSpPr/>
          <p:nvPr/>
        </p:nvSpPr>
        <p:spPr>
          <a:xfrm>
            <a:off x="4822117" y="4391958"/>
            <a:ext cx="407673" cy="407673"/>
          </a:xfrm>
          <a:prstGeom prst="ellipse">
            <a:avLst/>
          </a:prstGeom>
          <a:solidFill>
            <a:srgbClr val="7E0033"/>
          </a:solidFill>
          <a:ln>
            <a:noFill/>
          </a:ln>
          <a:effectLst>
            <a:outerShdw blurRad="25400" dist="127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zh-TW" altLang="en-US" sz="1000" b="1" dirty="0" smtClean="0">
                <a:solidFill>
                  <a:schemeClr val="bg1"/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會議</a:t>
            </a:r>
            <a:endParaRPr lang="en-US" altLang="zh-TW" sz="1000" b="1" dirty="0">
              <a:solidFill>
                <a:schemeClr val="bg1"/>
              </a:solidFill>
              <a:latin typeface="Microsoft JhengHei UI" panose="020B0604030504040204" pitchFamily="34" charset="-120"/>
              <a:ea typeface="Microsoft JhengHei UI" panose="020B0604030504040204" pitchFamily="34" charset="-120"/>
            </a:endParaRPr>
          </a:p>
        </p:txBody>
      </p:sp>
      <p:pic>
        <p:nvPicPr>
          <p:cNvPr id="157" name="圖形 156" title="圖說文字">
            <a:extLst>
              <a:ext uri="{FF2B5EF4-FFF2-40B4-BE49-F238E27FC236}">
                <a16:creationId xmlns="" xmlns:a16="http://schemas.microsoft.com/office/drawing/2014/main" id="{4B5FAE44-10FC-44CC-AB7C-D49DE98D52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16200000">
            <a:off x="4567152" y="3884206"/>
            <a:ext cx="581025" cy="295275"/>
          </a:xfrm>
          <a:prstGeom prst="rect">
            <a:avLst/>
          </a:prstGeom>
        </p:spPr>
      </p:pic>
      <p:sp>
        <p:nvSpPr>
          <p:cNvPr id="197" name="文字方塊 196">
            <a:extLst>
              <a:ext uri="{FF2B5EF4-FFF2-40B4-BE49-F238E27FC236}">
                <a16:creationId xmlns="" xmlns:a16="http://schemas.microsoft.com/office/drawing/2014/main" id="{3984115C-22F4-41EB-BF04-E71D3503F2B5}"/>
              </a:ext>
            </a:extLst>
          </p:cNvPr>
          <p:cNvSpPr txBox="1"/>
          <p:nvPr/>
        </p:nvSpPr>
        <p:spPr>
          <a:xfrm>
            <a:off x="6016242" y="2930904"/>
            <a:ext cx="569010" cy="235737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algn="ctr" rtl="0"/>
            <a:r>
              <a:rPr lang="en-US" altLang="zh-TW" sz="1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9</a:t>
            </a:r>
            <a:r>
              <a:rPr lang="zh-TW" altLang="en-US" sz="1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月</a:t>
            </a:r>
            <a:endParaRPr lang="en-US" altLang="zh-TW" sz="1000" b="1" dirty="0">
              <a:solidFill>
                <a:schemeClr val="tx1">
                  <a:lumMod val="75000"/>
                  <a:lumOff val="25000"/>
                </a:schemeClr>
              </a:solidFill>
              <a:latin typeface="Microsoft JhengHei UI" panose="020B0604030504040204" pitchFamily="34" charset="-120"/>
              <a:ea typeface="Microsoft JhengHei UI" panose="020B0604030504040204" pitchFamily="34" charset="-120"/>
            </a:endParaRPr>
          </a:p>
        </p:txBody>
      </p:sp>
      <p:grpSp>
        <p:nvGrpSpPr>
          <p:cNvPr id="126" name="群組 125" title="里程碑文字">
            <a:extLst>
              <a:ext uri="{FF2B5EF4-FFF2-40B4-BE49-F238E27FC236}">
                <a16:creationId xmlns="" xmlns:a16="http://schemas.microsoft.com/office/drawing/2014/main" id="{30D4AD55-D74E-4057-8205-0BB7AF65D59C}"/>
              </a:ext>
            </a:extLst>
          </p:cNvPr>
          <p:cNvGrpSpPr/>
          <p:nvPr/>
        </p:nvGrpSpPr>
        <p:grpSpPr>
          <a:xfrm>
            <a:off x="6409028" y="4915546"/>
            <a:ext cx="1440000" cy="727511"/>
            <a:chOff x="2110555" y="2162177"/>
            <a:chExt cx="1294782" cy="727511"/>
          </a:xfrm>
        </p:grpSpPr>
        <p:sp>
          <p:nvSpPr>
            <p:cNvPr id="127" name="文字方塊 126">
              <a:extLst>
                <a:ext uri="{FF2B5EF4-FFF2-40B4-BE49-F238E27FC236}">
                  <a16:creationId xmlns="" xmlns:a16="http://schemas.microsoft.com/office/drawing/2014/main" id="{6B7D43BB-DF0D-41B0-9DCD-3549C3FB8A5F}"/>
                </a:ext>
              </a:extLst>
            </p:cNvPr>
            <p:cNvSpPr txBox="1"/>
            <p:nvPr/>
          </p:nvSpPr>
          <p:spPr>
            <a:xfrm>
              <a:off x="2110555" y="2162177"/>
              <a:ext cx="1294782" cy="276999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zh-TW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Microsoft JhengHei UI" panose="020B0604030504040204" pitchFamily="34" charset="-120"/>
                  <a:ea typeface="Microsoft JhengHei UI" panose="020B0604030504040204" pitchFamily="34" charset="-120"/>
                </a:rPr>
                <a:t>科技權益審查</a:t>
              </a:r>
            </a:p>
          </p:txBody>
        </p:sp>
        <p:sp>
          <p:nvSpPr>
            <p:cNvPr id="128" name="文字方塊 127">
              <a:extLst>
                <a:ext uri="{FF2B5EF4-FFF2-40B4-BE49-F238E27FC236}">
                  <a16:creationId xmlns="" xmlns:a16="http://schemas.microsoft.com/office/drawing/2014/main" id="{7B949DD4-F133-4914-993B-74E4AD3B4E58}"/>
                </a:ext>
              </a:extLst>
            </p:cNvPr>
            <p:cNvSpPr txBox="1"/>
            <p:nvPr/>
          </p:nvSpPr>
          <p:spPr>
            <a:xfrm>
              <a:off x="2110555" y="2470633"/>
              <a:ext cx="1294782" cy="15388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zh-TW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Microsoft JhengHei UI" panose="020B0604030504040204" pitchFamily="34" charset="-120"/>
                  <a:ea typeface="Microsoft JhengHei UI" panose="020B0604030504040204" pitchFamily="34" charset="-120"/>
                </a:rPr>
                <a:t>產學案、專利、</a:t>
              </a:r>
              <a:r>
                <a:rPr lang="en-US" altLang="zh-TW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Microsoft JhengHei UI" panose="020B0604030504040204" pitchFamily="34" charset="-120"/>
                  <a:ea typeface="Microsoft JhengHei UI" panose="020B0604030504040204" pitchFamily="34" charset="-120"/>
                </a:rPr>
                <a:t>6H</a:t>
              </a:r>
              <a:r>
                <a:rPr lang="zh-TW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Microsoft JhengHei UI" panose="020B0604030504040204" pitchFamily="34" charset="-120"/>
                  <a:ea typeface="Microsoft JhengHei UI" panose="020B0604030504040204" pitchFamily="34" charset="-120"/>
                </a:rPr>
                <a:t>審查</a:t>
              </a:r>
            </a:p>
          </p:txBody>
        </p:sp>
        <p:sp>
          <p:nvSpPr>
            <p:cNvPr id="129" name="文字方塊 128">
              <a:extLst>
                <a:ext uri="{FF2B5EF4-FFF2-40B4-BE49-F238E27FC236}">
                  <a16:creationId xmlns="" xmlns:a16="http://schemas.microsoft.com/office/drawing/2014/main" id="{6D927FF9-1D2E-45C4-8E56-48722A1734B3}"/>
                </a:ext>
              </a:extLst>
            </p:cNvPr>
            <p:cNvSpPr txBox="1"/>
            <p:nvPr/>
          </p:nvSpPr>
          <p:spPr>
            <a:xfrm>
              <a:off x="2110556" y="2653951"/>
              <a:ext cx="1294781" cy="23573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noAutofit/>
            </a:bodyPr>
            <a:lstStyle/>
            <a:p>
              <a:pPr algn="ctr"/>
              <a:r>
                <a:rPr lang="zh-TW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Microsoft JhengHei UI" panose="020B0604030504040204" pitchFamily="34" charset="-120"/>
                  <a:ea typeface="Microsoft JhengHei UI" panose="020B0604030504040204" pitchFamily="34" charset="-120"/>
                </a:rPr>
                <a:t>每年第 </a:t>
              </a:r>
              <a:r>
                <a:rPr lang="en-US" altLang="zh-TW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Microsoft JhengHei UI" panose="020B0604030504040204" pitchFamily="34" charset="-120"/>
                  <a:ea typeface="Microsoft JhengHei UI" panose="020B0604030504040204" pitchFamily="34" charset="-120"/>
                </a:rPr>
                <a:t>3 </a:t>
              </a:r>
              <a:r>
                <a:rPr lang="zh-TW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Microsoft JhengHei UI" panose="020B0604030504040204" pitchFamily="34" charset="-120"/>
                  <a:ea typeface="Microsoft JhengHei UI" panose="020B0604030504040204" pitchFamily="34" charset="-120"/>
                </a:rPr>
                <a:t>次</a:t>
              </a:r>
            </a:p>
          </p:txBody>
        </p:sp>
      </p:grpSp>
      <p:sp>
        <p:nvSpPr>
          <p:cNvPr id="125" name="橢圓​​ 124" title="里程碑編號">
            <a:extLst>
              <a:ext uri="{FF2B5EF4-FFF2-40B4-BE49-F238E27FC236}">
                <a16:creationId xmlns="" xmlns:a16="http://schemas.microsoft.com/office/drawing/2014/main" id="{CFCC16BE-0C9C-4183-A9E3-BE650504832D}"/>
              </a:ext>
            </a:extLst>
          </p:cNvPr>
          <p:cNvSpPr/>
          <p:nvPr/>
        </p:nvSpPr>
        <p:spPr>
          <a:xfrm>
            <a:off x="6851884" y="4391958"/>
            <a:ext cx="407673" cy="407673"/>
          </a:xfrm>
          <a:prstGeom prst="ellipse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outerShdw blurRad="25400" dist="127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zh-TW" altLang="en-US" sz="1000" b="1" dirty="0" smtClean="0">
                <a:solidFill>
                  <a:schemeClr val="bg1"/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會議</a:t>
            </a:r>
            <a:endParaRPr lang="en-US" altLang="zh-TW" sz="1000" b="1" dirty="0">
              <a:solidFill>
                <a:schemeClr val="bg1"/>
              </a:solidFill>
              <a:latin typeface="Microsoft JhengHei UI" panose="020B0604030504040204" pitchFamily="34" charset="-120"/>
              <a:ea typeface="Microsoft JhengHei UI" panose="020B0604030504040204" pitchFamily="34" charset="-120"/>
            </a:endParaRPr>
          </a:p>
        </p:txBody>
      </p:sp>
      <p:pic>
        <p:nvPicPr>
          <p:cNvPr id="180" name="圖形 179" title="圖說文字">
            <a:extLst>
              <a:ext uri="{FF2B5EF4-FFF2-40B4-BE49-F238E27FC236}">
                <a16:creationId xmlns="" xmlns:a16="http://schemas.microsoft.com/office/drawing/2014/main" id="{149461F7-71D2-40F6-AC58-56A23B335A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16200000">
            <a:off x="6611850" y="3894537"/>
            <a:ext cx="581025" cy="295275"/>
          </a:xfrm>
          <a:prstGeom prst="rect">
            <a:avLst/>
          </a:prstGeom>
        </p:spPr>
      </p:pic>
      <p:sp>
        <p:nvSpPr>
          <p:cNvPr id="140" name="橢圓​​ 139" title="里程碑編號">
            <a:extLst>
              <a:ext uri="{FF2B5EF4-FFF2-40B4-BE49-F238E27FC236}">
                <a16:creationId xmlns="" xmlns:a16="http://schemas.microsoft.com/office/drawing/2014/main" id="{FBC221C4-3F0A-406D-B23A-B58B1480E387}"/>
              </a:ext>
            </a:extLst>
          </p:cNvPr>
          <p:cNvSpPr/>
          <p:nvPr/>
        </p:nvSpPr>
        <p:spPr>
          <a:xfrm>
            <a:off x="8850108" y="4400424"/>
            <a:ext cx="407673" cy="407673"/>
          </a:xfrm>
          <a:prstGeom prst="ellipse">
            <a:avLst/>
          </a:prstGeom>
          <a:solidFill>
            <a:srgbClr val="2B654F"/>
          </a:solidFill>
          <a:ln>
            <a:noFill/>
          </a:ln>
          <a:effectLst>
            <a:outerShdw blurRad="25400" dist="127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zh-TW" altLang="en-US" sz="1000" b="1" dirty="0" smtClean="0">
                <a:solidFill>
                  <a:schemeClr val="bg1"/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終審</a:t>
            </a:r>
            <a:endParaRPr lang="en-US" altLang="zh-TW" sz="1000" b="1" dirty="0">
              <a:solidFill>
                <a:schemeClr val="bg1"/>
              </a:solidFill>
              <a:latin typeface="Microsoft JhengHei UI" panose="020B0604030504040204" pitchFamily="34" charset="-120"/>
              <a:ea typeface="Microsoft JhengHei UI" panose="020B0604030504040204" pitchFamily="34" charset="-120"/>
            </a:endParaRPr>
          </a:p>
        </p:txBody>
      </p:sp>
      <p:grpSp>
        <p:nvGrpSpPr>
          <p:cNvPr id="141" name="群組 140" title="里程碑文字">
            <a:extLst>
              <a:ext uri="{FF2B5EF4-FFF2-40B4-BE49-F238E27FC236}">
                <a16:creationId xmlns="" xmlns:a16="http://schemas.microsoft.com/office/drawing/2014/main" id="{DA11B626-9DDC-4EF3-B78A-12990E1BD9AF}"/>
              </a:ext>
            </a:extLst>
          </p:cNvPr>
          <p:cNvGrpSpPr/>
          <p:nvPr/>
        </p:nvGrpSpPr>
        <p:grpSpPr>
          <a:xfrm>
            <a:off x="8413609" y="4924013"/>
            <a:ext cx="1440000" cy="727511"/>
            <a:chOff x="2110555" y="2162177"/>
            <a:chExt cx="1294782" cy="727511"/>
          </a:xfrm>
        </p:grpSpPr>
        <p:sp>
          <p:nvSpPr>
            <p:cNvPr id="142" name="文字方塊 141">
              <a:extLst>
                <a:ext uri="{FF2B5EF4-FFF2-40B4-BE49-F238E27FC236}">
                  <a16:creationId xmlns="" xmlns:a16="http://schemas.microsoft.com/office/drawing/2014/main" id="{C00C099A-E5BD-41FF-8EC5-D4F9E8C3CD9B}"/>
                </a:ext>
              </a:extLst>
            </p:cNvPr>
            <p:cNvSpPr txBox="1"/>
            <p:nvPr/>
          </p:nvSpPr>
          <p:spPr>
            <a:xfrm>
              <a:off x="2110555" y="2162177"/>
              <a:ext cx="1294782" cy="55399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zh-TW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Microsoft JhengHei UI" panose="020B0604030504040204" pitchFamily="34" charset="-120"/>
                  <a:ea typeface="Microsoft JhengHei UI" panose="020B0604030504040204" pitchFamily="34" charset="-120"/>
                </a:rPr>
                <a:t>獎補助校審查</a:t>
              </a:r>
            </a:p>
          </p:txBody>
        </p:sp>
        <p:sp>
          <p:nvSpPr>
            <p:cNvPr id="143" name="文字方塊 142">
              <a:extLst>
                <a:ext uri="{FF2B5EF4-FFF2-40B4-BE49-F238E27FC236}">
                  <a16:creationId xmlns="" xmlns:a16="http://schemas.microsoft.com/office/drawing/2014/main" id="{87AFE461-6F01-41C3-9DDA-FCDA0E9D52CF}"/>
                </a:ext>
              </a:extLst>
            </p:cNvPr>
            <p:cNvSpPr txBox="1"/>
            <p:nvPr/>
          </p:nvSpPr>
          <p:spPr>
            <a:xfrm>
              <a:off x="2110555" y="2470633"/>
              <a:ext cx="1294782" cy="15388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 rtl="0"/>
              <a:r>
                <a:rPr lang="zh-TW" altLang="en-US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Microsoft JhengHei UI" panose="020B0604030504040204" pitchFamily="34" charset="-120"/>
                  <a:ea typeface="Microsoft JhengHei UI" panose="020B0604030504040204" pitchFamily="34" charset="-120"/>
                </a:rPr>
                <a:t>經費預算審議</a:t>
              </a:r>
              <a:endParaRPr lang="zh-TW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</a:endParaRPr>
            </a:p>
          </p:txBody>
        </p:sp>
        <p:sp>
          <p:nvSpPr>
            <p:cNvPr id="144" name="文字方塊 143">
              <a:extLst>
                <a:ext uri="{FF2B5EF4-FFF2-40B4-BE49-F238E27FC236}">
                  <a16:creationId xmlns="" xmlns:a16="http://schemas.microsoft.com/office/drawing/2014/main" id="{DE439C6D-90D3-4F12-9A66-9844B582F433}"/>
                </a:ext>
              </a:extLst>
            </p:cNvPr>
            <p:cNvSpPr txBox="1"/>
            <p:nvPr/>
          </p:nvSpPr>
          <p:spPr>
            <a:xfrm>
              <a:off x="2110556" y="2653951"/>
              <a:ext cx="1294781" cy="23573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noAutofit/>
            </a:bodyPr>
            <a:lstStyle/>
            <a:p>
              <a:pPr algn="ctr" rtl="0"/>
              <a:r>
                <a:rPr lang="zh-TW" altLang="en-US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Microsoft JhengHei UI" panose="020B0604030504040204" pitchFamily="34" charset="-120"/>
                  <a:ea typeface="Microsoft JhengHei UI" panose="020B0604030504040204" pitchFamily="34" charset="-120"/>
                </a:rPr>
                <a:t>人事室召開</a:t>
              </a:r>
              <a:endParaRPr lang="zh-TW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</a:endParaRPr>
            </a:p>
          </p:txBody>
        </p:sp>
      </p:grpSp>
      <p:pic>
        <p:nvPicPr>
          <p:cNvPr id="184" name="圖形 183" title="圖說文字">
            <a:extLst>
              <a:ext uri="{FF2B5EF4-FFF2-40B4-BE49-F238E27FC236}">
                <a16:creationId xmlns="" xmlns:a16="http://schemas.microsoft.com/office/drawing/2014/main" id="{287891DE-9B03-4F92-B29A-5C284BF28F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16200000">
            <a:off x="8615795" y="3903004"/>
            <a:ext cx="581025" cy="295275"/>
          </a:xfrm>
          <a:prstGeom prst="rect">
            <a:avLst/>
          </a:prstGeom>
        </p:spPr>
      </p:pic>
      <p:grpSp>
        <p:nvGrpSpPr>
          <p:cNvPr id="148" name="群組 147" title="里程碑文字">
            <a:extLst>
              <a:ext uri="{FF2B5EF4-FFF2-40B4-BE49-F238E27FC236}">
                <a16:creationId xmlns="" xmlns:a16="http://schemas.microsoft.com/office/drawing/2014/main" id="{46767E01-F09C-4ADE-A46A-908AFB5FFB0E}"/>
              </a:ext>
            </a:extLst>
          </p:cNvPr>
          <p:cNvGrpSpPr/>
          <p:nvPr/>
        </p:nvGrpSpPr>
        <p:grpSpPr>
          <a:xfrm>
            <a:off x="6967845" y="1303090"/>
            <a:ext cx="1620000" cy="727511"/>
            <a:chOff x="2110555" y="2162177"/>
            <a:chExt cx="1294782" cy="727511"/>
          </a:xfrm>
        </p:grpSpPr>
        <p:sp>
          <p:nvSpPr>
            <p:cNvPr id="149" name="文字方塊 148">
              <a:extLst>
                <a:ext uri="{FF2B5EF4-FFF2-40B4-BE49-F238E27FC236}">
                  <a16:creationId xmlns="" xmlns:a16="http://schemas.microsoft.com/office/drawing/2014/main" id="{DC986DC1-84E8-47FB-8950-1039ECBFBBEF}"/>
                </a:ext>
              </a:extLst>
            </p:cNvPr>
            <p:cNvSpPr txBox="1"/>
            <p:nvPr/>
          </p:nvSpPr>
          <p:spPr>
            <a:xfrm>
              <a:off x="2110555" y="2162177"/>
              <a:ext cx="1294782" cy="276999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zh-TW" altLang="en-US" b="1" dirty="0" smtClean="0">
                  <a:solidFill>
                    <a:srgbClr val="0000FF"/>
                  </a:solidFill>
                  <a:latin typeface="Microsoft JhengHei UI" panose="020B0604030504040204" pitchFamily="34" charset="-120"/>
                  <a:ea typeface="Microsoft JhengHei UI" panose="020B0604030504040204" pitchFamily="34" charset="-120"/>
                </a:rPr>
                <a:t>獎補助填報</a:t>
              </a:r>
              <a:endParaRPr lang="zh-TW" altLang="en-US" b="1" dirty="0">
                <a:solidFill>
                  <a:srgbClr val="0000FF"/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</a:endParaRPr>
            </a:p>
          </p:txBody>
        </p:sp>
        <p:sp>
          <p:nvSpPr>
            <p:cNvPr id="150" name="文字方塊 149">
              <a:extLst>
                <a:ext uri="{FF2B5EF4-FFF2-40B4-BE49-F238E27FC236}">
                  <a16:creationId xmlns="" xmlns:a16="http://schemas.microsoft.com/office/drawing/2014/main" id="{49E0D585-175D-486D-BE73-5C936EF5693D}"/>
                </a:ext>
              </a:extLst>
            </p:cNvPr>
            <p:cNvSpPr txBox="1"/>
            <p:nvPr/>
          </p:nvSpPr>
          <p:spPr>
            <a:xfrm>
              <a:off x="2110555" y="2470633"/>
              <a:ext cx="1294782" cy="15388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zh-TW" altLang="en-US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Microsoft JhengHei UI" panose="020B0604030504040204" pitchFamily="34" charset="-120"/>
                  <a:ea typeface="Microsoft JhengHei UI" panose="020B0604030504040204" pitchFamily="34" charset="-120"/>
                </a:rPr>
                <a:t>教育部資訊系統</a:t>
              </a:r>
              <a:endParaRPr lang="zh-TW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</a:endParaRPr>
            </a:p>
          </p:txBody>
        </p:sp>
        <p:sp>
          <p:nvSpPr>
            <p:cNvPr id="151" name="文字方塊 150">
              <a:extLst>
                <a:ext uri="{FF2B5EF4-FFF2-40B4-BE49-F238E27FC236}">
                  <a16:creationId xmlns="" xmlns:a16="http://schemas.microsoft.com/office/drawing/2014/main" id="{AB7484FD-5AD7-4257-834F-A126B3AE4A02}"/>
                </a:ext>
              </a:extLst>
            </p:cNvPr>
            <p:cNvSpPr txBox="1"/>
            <p:nvPr/>
          </p:nvSpPr>
          <p:spPr>
            <a:xfrm>
              <a:off x="2110556" y="2653951"/>
              <a:ext cx="1294781" cy="23573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noAutofit/>
            </a:bodyPr>
            <a:lstStyle/>
            <a:p>
              <a:pPr algn="ctr" rtl="0"/>
              <a:r>
                <a:rPr lang="zh-TW" altLang="en-US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Microsoft JhengHei UI" panose="020B0604030504040204" pitchFamily="34" charset="-120"/>
                  <a:ea typeface="Microsoft JhengHei UI" panose="020B0604030504040204" pitchFamily="34" charset="-120"/>
                </a:rPr>
                <a:t>績效不可重複申請</a:t>
              </a:r>
              <a:endParaRPr lang="zh-TW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</a:endParaRPr>
            </a:p>
          </p:txBody>
        </p:sp>
      </p:grpSp>
      <p:sp>
        <p:nvSpPr>
          <p:cNvPr id="147" name="橢圓​​ 146" title="里程碑編號">
            <a:extLst>
              <a:ext uri="{FF2B5EF4-FFF2-40B4-BE49-F238E27FC236}">
                <a16:creationId xmlns="" xmlns:a16="http://schemas.microsoft.com/office/drawing/2014/main" id="{FE69CE1A-2C45-45CB-A60D-9AF7425960BE}"/>
              </a:ext>
            </a:extLst>
          </p:cNvPr>
          <p:cNvSpPr/>
          <p:nvPr/>
        </p:nvSpPr>
        <p:spPr>
          <a:xfrm>
            <a:off x="7388526" y="2126446"/>
            <a:ext cx="407673" cy="407673"/>
          </a:xfrm>
          <a:prstGeom prst="ellipse">
            <a:avLst/>
          </a:prstGeom>
          <a:solidFill>
            <a:srgbClr val="172C45"/>
          </a:solidFill>
          <a:ln>
            <a:noFill/>
          </a:ln>
          <a:effectLst>
            <a:outerShdw blurRad="25400" dist="127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rtl="0"/>
            <a:r>
              <a:rPr lang="zh-TW" altLang="en-US" sz="1000" dirty="0" smtClean="0">
                <a:solidFill>
                  <a:schemeClr val="bg1"/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報部</a:t>
            </a:r>
            <a:endParaRPr lang="en-US" altLang="zh-TW" sz="1000" dirty="0">
              <a:solidFill>
                <a:schemeClr val="bg1"/>
              </a:solidFill>
              <a:latin typeface="Microsoft JhengHei UI" panose="020B0604030504040204" pitchFamily="34" charset="-120"/>
              <a:ea typeface="Microsoft JhengHei UI" panose="020B0604030504040204" pitchFamily="34" charset="-120"/>
            </a:endParaRPr>
          </a:p>
        </p:txBody>
      </p:sp>
      <p:pic>
        <p:nvPicPr>
          <p:cNvPr id="182" name="圖形 181" title="圖說文字">
            <a:extLst>
              <a:ext uri="{FF2B5EF4-FFF2-40B4-BE49-F238E27FC236}">
                <a16:creationId xmlns="" xmlns:a16="http://schemas.microsoft.com/office/drawing/2014/main" id="{EFA58CA7-C45D-4017-A87E-4B3FAE0CF1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16200000">
            <a:off x="6313529" y="2809503"/>
            <a:ext cx="581025" cy="295275"/>
          </a:xfrm>
          <a:prstGeom prst="rect">
            <a:avLst/>
          </a:prstGeom>
        </p:spPr>
      </p:pic>
      <p:sp>
        <p:nvSpPr>
          <p:cNvPr id="169" name="橢圓​​ 168">
            <a:extLst>
              <a:ext uri="{FF2B5EF4-FFF2-40B4-BE49-F238E27FC236}">
                <a16:creationId xmlns="" xmlns:a16="http://schemas.microsoft.com/office/drawing/2014/main" id="{276ADC4C-BFA7-4416-9A82-F3146E0D12B3}"/>
              </a:ext>
            </a:extLst>
          </p:cNvPr>
          <p:cNvSpPr/>
          <p:nvPr/>
        </p:nvSpPr>
        <p:spPr>
          <a:xfrm>
            <a:off x="6242496" y="2129570"/>
            <a:ext cx="407673" cy="407673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ffectLst>
            <a:outerShdw blurRad="25400" dist="127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rtl="0"/>
            <a:r>
              <a:rPr lang="zh-TW" altLang="en-US" sz="1000" dirty="0" smtClean="0">
                <a:solidFill>
                  <a:schemeClr val="bg1"/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核銷</a:t>
            </a:r>
            <a:endParaRPr lang="zh-TW" altLang="en-US" sz="1000" dirty="0">
              <a:solidFill>
                <a:schemeClr val="bg1"/>
              </a:solidFill>
              <a:latin typeface="Microsoft JhengHei UI" panose="020B0604030504040204" pitchFamily="34" charset="-120"/>
              <a:ea typeface="Microsoft JhengHei UI" panose="020B0604030504040204" pitchFamily="34" charset="-120"/>
            </a:endParaRPr>
          </a:p>
        </p:txBody>
      </p:sp>
      <p:pic>
        <p:nvPicPr>
          <p:cNvPr id="183" name="圖形 182" title="圖說文字">
            <a:extLst>
              <a:ext uri="{FF2B5EF4-FFF2-40B4-BE49-F238E27FC236}">
                <a16:creationId xmlns="" xmlns:a16="http://schemas.microsoft.com/office/drawing/2014/main" id="{3F72C53C-D2C0-48D2-ACE4-85531F7A418A}"/>
              </a:ext>
            </a:extLst>
          </p:cNvPr>
          <p:cNvPicPr preferRelativeResize="0">
            <a:picLocks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5400000" flipV="1">
            <a:off x="7164113" y="2792606"/>
            <a:ext cx="581025" cy="295200"/>
          </a:xfrm>
          <a:prstGeom prst="rect">
            <a:avLst/>
          </a:prstGeom>
        </p:spPr>
      </p:pic>
      <p:cxnSp>
        <p:nvCxnSpPr>
          <p:cNvPr id="124" name="直線接點 123" title="季度線條">
            <a:extLst>
              <a:ext uri="{FF2B5EF4-FFF2-40B4-BE49-F238E27FC236}">
                <a16:creationId xmlns="" xmlns:a16="http://schemas.microsoft.com/office/drawing/2014/main" id="{1CC2C11B-DCA8-4886-9E58-AA89E8AF76AE}"/>
              </a:ext>
            </a:extLst>
          </p:cNvPr>
          <p:cNvCxnSpPr>
            <a:cxnSpLocks/>
          </p:cNvCxnSpPr>
          <p:nvPr/>
        </p:nvCxnSpPr>
        <p:spPr>
          <a:xfrm>
            <a:off x="8956241" y="3119046"/>
            <a:ext cx="0" cy="165471"/>
          </a:xfrm>
          <a:prstGeom prst="line">
            <a:avLst/>
          </a:prstGeom>
          <a:ln cmpd="sng">
            <a:solidFill>
              <a:schemeClr val="bg1">
                <a:lumMod val="85000"/>
              </a:schemeClr>
            </a:solidFill>
            <a:prstDash val="sysDash"/>
            <a:headEnd type="none" w="sm" len="sm"/>
            <a:tailEnd type="non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3" name="箭號：向右 132" title="年份箭號">
            <a:extLst>
              <a:ext uri="{FF2B5EF4-FFF2-40B4-BE49-F238E27FC236}">
                <a16:creationId xmlns="" xmlns:a16="http://schemas.microsoft.com/office/drawing/2014/main" id="{A110A5D9-A956-42CB-B7D5-E146C9C54A57}"/>
              </a:ext>
            </a:extLst>
          </p:cNvPr>
          <p:cNvSpPr/>
          <p:nvPr/>
        </p:nvSpPr>
        <p:spPr>
          <a:xfrm>
            <a:off x="8278138" y="3325978"/>
            <a:ext cx="1692000" cy="355256"/>
          </a:xfrm>
          <a:prstGeom prst="rightArrow">
            <a:avLst>
              <a:gd name="adj1" fmla="val 100000"/>
              <a:gd name="adj2" fmla="val 50000"/>
            </a:avLst>
          </a:prstGeom>
          <a:gradFill flip="none" rotWithShape="1">
            <a:gsLst>
              <a:gs pos="0">
                <a:schemeClr val="accent4">
                  <a:lumMod val="20000"/>
                  <a:lumOff val="80000"/>
                </a:schemeClr>
              </a:gs>
              <a:gs pos="100000">
                <a:schemeClr val="accent4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zh-TW" altLang="en-US" sz="1600" dirty="0">
              <a:latin typeface="Microsoft JhengHei UI" panose="020B0604030504040204" pitchFamily="34" charset="-120"/>
              <a:ea typeface="Microsoft JhengHei UI" panose="020B0604030504040204" pitchFamily="34" charset="-120"/>
            </a:endParaRPr>
          </a:p>
        </p:txBody>
      </p:sp>
      <p:sp>
        <p:nvSpPr>
          <p:cNvPr id="170" name="橢圓​​ 169" title="季度背景​​圓形">
            <a:extLst>
              <a:ext uri="{FF2B5EF4-FFF2-40B4-BE49-F238E27FC236}">
                <a16:creationId xmlns="" xmlns:a16="http://schemas.microsoft.com/office/drawing/2014/main" id="{0B111BE8-D235-4A79-B144-43953D0D52B3}"/>
              </a:ext>
            </a:extLst>
          </p:cNvPr>
          <p:cNvSpPr/>
          <p:nvPr/>
        </p:nvSpPr>
        <p:spPr>
          <a:xfrm>
            <a:off x="9229780" y="3327534"/>
            <a:ext cx="349592" cy="34959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zh-TW" altLang="en-US" dirty="0">
              <a:latin typeface="Microsoft JhengHei UI" panose="020B0604030504040204" pitchFamily="34" charset="-120"/>
              <a:ea typeface="Microsoft JhengHei UI" panose="020B0604030504040204" pitchFamily="34" charset="-120"/>
            </a:endParaRPr>
          </a:p>
        </p:txBody>
      </p:sp>
      <p:sp>
        <p:nvSpPr>
          <p:cNvPr id="167" name="橢圓​​ 166" title="季度背景​​圓形">
            <a:extLst>
              <a:ext uri="{FF2B5EF4-FFF2-40B4-BE49-F238E27FC236}">
                <a16:creationId xmlns="" xmlns:a16="http://schemas.microsoft.com/office/drawing/2014/main" id="{04E8807B-9D7A-452A-B3FB-3E2BE3E94F86}"/>
              </a:ext>
            </a:extLst>
          </p:cNvPr>
          <p:cNvSpPr/>
          <p:nvPr/>
        </p:nvSpPr>
        <p:spPr>
          <a:xfrm>
            <a:off x="8576736" y="3327534"/>
            <a:ext cx="349592" cy="34959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zh-TW" altLang="en-US" dirty="0">
              <a:latin typeface="Microsoft JhengHei UI" panose="020B0604030504040204" pitchFamily="34" charset="-120"/>
              <a:ea typeface="Microsoft JhengHei UI" panose="020B0604030504040204" pitchFamily="34" charset="-120"/>
            </a:endParaRPr>
          </a:p>
        </p:txBody>
      </p:sp>
      <p:cxnSp>
        <p:nvCxnSpPr>
          <p:cNvPr id="56" name="直線接點 55" title="季度線條">
            <a:extLst>
              <a:ext uri="{FF2B5EF4-FFF2-40B4-BE49-F238E27FC236}">
                <a16:creationId xmlns="" xmlns:a16="http://schemas.microsoft.com/office/drawing/2014/main" id="{D8CC268F-92F4-41DE-866F-F6BF296668DE}"/>
              </a:ext>
            </a:extLst>
          </p:cNvPr>
          <p:cNvCxnSpPr>
            <a:cxnSpLocks/>
          </p:cNvCxnSpPr>
          <p:nvPr/>
        </p:nvCxnSpPr>
        <p:spPr>
          <a:xfrm>
            <a:off x="9606003" y="3119046"/>
            <a:ext cx="0" cy="165471"/>
          </a:xfrm>
          <a:prstGeom prst="line">
            <a:avLst/>
          </a:prstGeom>
          <a:ln cmpd="sng">
            <a:solidFill>
              <a:schemeClr val="bg1">
                <a:lumMod val="85000"/>
              </a:schemeClr>
            </a:solidFill>
            <a:prstDash val="sysDash"/>
            <a:headEnd type="none" w="sm" len="sm"/>
            <a:tailEnd type="non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9" name="文字方塊 108" title="季度編號">
            <a:extLst>
              <a:ext uri="{FF2B5EF4-FFF2-40B4-BE49-F238E27FC236}">
                <a16:creationId xmlns="" xmlns:a16="http://schemas.microsoft.com/office/drawing/2014/main" id="{611F0B67-8314-4DF8-99E7-108753641C77}"/>
              </a:ext>
            </a:extLst>
          </p:cNvPr>
          <p:cNvSpPr txBox="1"/>
          <p:nvPr/>
        </p:nvSpPr>
        <p:spPr>
          <a:xfrm>
            <a:off x="8542578" y="3431169"/>
            <a:ext cx="409665" cy="144000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pPr algn="ctr" rtl="0"/>
            <a:r>
              <a:rPr lang="zh-TW" altLang="en-US" sz="850" b="1" spc="-50" dirty="0">
                <a:solidFill>
                  <a:schemeClr val="tx1">
                    <a:lumMod val="65000"/>
                    <a:lumOff val="35000"/>
                  </a:schemeClr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月</a:t>
            </a:r>
            <a:r>
              <a:rPr lang="zh-TW" altLang="en-US" sz="850" b="1" spc="-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初</a:t>
            </a:r>
            <a:endParaRPr lang="zh-TW" altLang="en-US" sz="850" spc="-50" dirty="0">
              <a:solidFill>
                <a:schemeClr val="bg1">
                  <a:lumMod val="75000"/>
                </a:schemeClr>
              </a:solidFill>
              <a:latin typeface="Microsoft JhengHei UI" panose="020B0604030504040204" pitchFamily="34" charset="-120"/>
              <a:ea typeface="Microsoft JhengHei UI" panose="020B0604030504040204" pitchFamily="34" charset="-120"/>
            </a:endParaRPr>
          </a:p>
        </p:txBody>
      </p:sp>
      <p:sp>
        <p:nvSpPr>
          <p:cNvPr id="110" name="文字方塊 109" title="季度編號">
            <a:extLst>
              <a:ext uri="{FF2B5EF4-FFF2-40B4-BE49-F238E27FC236}">
                <a16:creationId xmlns="" xmlns:a16="http://schemas.microsoft.com/office/drawing/2014/main" id="{BAA83CD7-1992-4845-9916-79B3A6737423}"/>
              </a:ext>
            </a:extLst>
          </p:cNvPr>
          <p:cNvSpPr txBox="1"/>
          <p:nvPr/>
        </p:nvSpPr>
        <p:spPr>
          <a:xfrm>
            <a:off x="9157618" y="3431169"/>
            <a:ext cx="499906" cy="144000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pPr algn="ctr" rtl="0"/>
            <a:r>
              <a:rPr lang="en-US" altLang="zh-TW" sz="850" b="1" spc="-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15</a:t>
            </a:r>
            <a:r>
              <a:rPr lang="zh-TW" altLang="en-US" sz="850" b="1" spc="-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日</a:t>
            </a:r>
            <a:endParaRPr lang="zh-TW" altLang="en-US" sz="850" spc="-50" dirty="0">
              <a:solidFill>
                <a:schemeClr val="tx1">
                  <a:lumMod val="65000"/>
                  <a:lumOff val="35000"/>
                </a:schemeClr>
              </a:solidFill>
              <a:latin typeface="Microsoft JhengHei UI" panose="020B0604030504040204" pitchFamily="34" charset="-120"/>
              <a:ea typeface="Microsoft JhengHei UI" panose="020B0604030504040204" pitchFamily="34" charset="-120"/>
            </a:endParaRPr>
          </a:p>
        </p:txBody>
      </p:sp>
      <p:sp>
        <p:nvSpPr>
          <p:cNvPr id="185" name="箭號：向右 184" title="年份箭號">
            <a:extLst>
              <a:ext uri="{FF2B5EF4-FFF2-40B4-BE49-F238E27FC236}">
                <a16:creationId xmlns="" xmlns:a16="http://schemas.microsoft.com/office/drawing/2014/main" id="{A7D364CD-A62A-4E74-A3A3-D45CADD6DED2}"/>
              </a:ext>
            </a:extLst>
          </p:cNvPr>
          <p:cNvSpPr/>
          <p:nvPr/>
        </p:nvSpPr>
        <p:spPr>
          <a:xfrm>
            <a:off x="6293037" y="3325978"/>
            <a:ext cx="2160000" cy="355256"/>
          </a:xfrm>
          <a:prstGeom prst="rightArrow">
            <a:avLst>
              <a:gd name="adj1" fmla="val 100000"/>
              <a:gd name="adj2" fmla="val 50000"/>
            </a:avLst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100000">
                <a:srgbClr val="2B5181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zh-TW" altLang="en-US" sz="1600" dirty="0">
              <a:latin typeface="Microsoft JhengHei UI" panose="020B0604030504040204" pitchFamily="34" charset="-120"/>
              <a:ea typeface="Microsoft JhengHei UI" panose="020B0604030504040204" pitchFamily="34" charset="-120"/>
            </a:endParaRPr>
          </a:p>
        </p:txBody>
      </p:sp>
      <p:sp>
        <p:nvSpPr>
          <p:cNvPr id="165" name="橢圓​​ 164" title="季度背景​​圓形">
            <a:extLst>
              <a:ext uri="{FF2B5EF4-FFF2-40B4-BE49-F238E27FC236}">
                <a16:creationId xmlns="" xmlns:a16="http://schemas.microsoft.com/office/drawing/2014/main" id="{D7F66751-5B2A-464C-A0AD-37B9D94CCC55}"/>
              </a:ext>
            </a:extLst>
          </p:cNvPr>
          <p:cNvSpPr/>
          <p:nvPr/>
        </p:nvSpPr>
        <p:spPr>
          <a:xfrm>
            <a:off x="7152751" y="3327534"/>
            <a:ext cx="349592" cy="34959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zh-TW" altLang="en-US" dirty="0">
              <a:latin typeface="Microsoft JhengHei UI" panose="020B0604030504040204" pitchFamily="34" charset="-120"/>
              <a:ea typeface="Microsoft JhengHei UI" panose="020B0604030504040204" pitchFamily="34" charset="-120"/>
            </a:endParaRPr>
          </a:p>
        </p:txBody>
      </p:sp>
      <p:sp>
        <p:nvSpPr>
          <p:cNvPr id="164" name="橢圓​​ 163" title="季度背景​​圓形">
            <a:extLst>
              <a:ext uri="{FF2B5EF4-FFF2-40B4-BE49-F238E27FC236}">
                <a16:creationId xmlns="" xmlns:a16="http://schemas.microsoft.com/office/drawing/2014/main" id="{2BB6040F-EB4E-4310-BF98-25F47485E087}"/>
              </a:ext>
            </a:extLst>
          </p:cNvPr>
          <p:cNvSpPr/>
          <p:nvPr/>
        </p:nvSpPr>
        <p:spPr>
          <a:xfrm>
            <a:off x="6560741" y="3327534"/>
            <a:ext cx="349592" cy="34959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zh-TW" altLang="en-US" dirty="0">
              <a:latin typeface="Microsoft JhengHei UI" panose="020B0604030504040204" pitchFamily="34" charset="-120"/>
              <a:ea typeface="Microsoft JhengHei UI" panose="020B0604030504040204" pitchFamily="34" charset="-120"/>
            </a:endParaRPr>
          </a:p>
        </p:txBody>
      </p:sp>
      <p:cxnSp>
        <p:nvCxnSpPr>
          <p:cNvPr id="50" name="直線接點 49" title="季度線條">
            <a:extLst>
              <a:ext uri="{FF2B5EF4-FFF2-40B4-BE49-F238E27FC236}">
                <a16:creationId xmlns="" xmlns:a16="http://schemas.microsoft.com/office/drawing/2014/main" id="{521F9259-091E-4E50-AC57-3FA326D587DF}"/>
              </a:ext>
            </a:extLst>
          </p:cNvPr>
          <p:cNvCxnSpPr>
            <a:cxnSpLocks/>
          </p:cNvCxnSpPr>
          <p:nvPr/>
        </p:nvCxnSpPr>
        <p:spPr>
          <a:xfrm>
            <a:off x="6299744" y="3119046"/>
            <a:ext cx="0" cy="165471"/>
          </a:xfrm>
          <a:prstGeom prst="line">
            <a:avLst/>
          </a:prstGeom>
          <a:ln w="15875" cmpd="sng">
            <a:solidFill>
              <a:schemeClr val="tx1">
                <a:lumMod val="75000"/>
                <a:lumOff val="25000"/>
              </a:schemeClr>
            </a:solidFill>
            <a:prstDash val="solid"/>
            <a:headEnd type="none" w="sm" len="sm"/>
            <a:tailEnd type="non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直線接點 52" title="季度線條">
            <a:extLst>
              <a:ext uri="{FF2B5EF4-FFF2-40B4-BE49-F238E27FC236}">
                <a16:creationId xmlns="" xmlns:a16="http://schemas.microsoft.com/office/drawing/2014/main" id="{1B503BE8-868F-4660-8AFA-BE353AB48B68}"/>
              </a:ext>
            </a:extLst>
          </p:cNvPr>
          <p:cNvCxnSpPr>
            <a:cxnSpLocks/>
          </p:cNvCxnSpPr>
          <p:nvPr/>
        </p:nvCxnSpPr>
        <p:spPr>
          <a:xfrm>
            <a:off x="7655360" y="3119046"/>
            <a:ext cx="0" cy="165471"/>
          </a:xfrm>
          <a:prstGeom prst="line">
            <a:avLst/>
          </a:prstGeom>
          <a:ln cmpd="sng">
            <a:solidFill>
              <a:schemeClr val="accent1">
                <a:lumMod val="60000"/>
                <a:lumOff val="40000"/>
              </a:schemeClr>
            </a:solidFill>
            <a:prstDash val="sysDash"/>
            <a:headEnd type="none" w="sm" len="sm"/>
            <a:tailEnd type="non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6" name="文字方塊 105" title="季度編號">
            <a:extLst>
              <a:ext uri="{FF2B5EF4-FFF2-40B4-BE49-F238E27FC236}">
                <a16:creationId xmlns="" xmlns:a16="http://schemas.microsoft.com/office/drawing/2014/main" id="{1A5CBF37-8585-4DC5-9107-7C048ACE4F6B}"/>
              </a:ext>
            </a:extLst>
          </p:cNvPr>
          <p:cNvSpPr txBox="1"/>
          <p:nvPr/>
        </p:nvSpPr>
        <p:spPr>
          <a:xfrm>
            <a:off x="6532650" y="3431169"/>
            <a:ext cx="417890" cy="144000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pPr algn="ctr" rtl="0"/>
            <a:r>
              <a:rPr lang="en-US" altLang="zh-TW" sz="850" b="1" spc="-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9</a:t>
            </a:r>
            <a:r>
              <a:rPr lang="zh-TW" altLang="en-US" sz="850" b="1" spc="-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月底</a:t>
            </a:r>
            <a:endParaRPr lang="zh-TW" altLang="en-US" sz="850" spc="-50" dirty="0">
              <a:solidFill>
                <a:schemeClr val="tx1">
                  <a:lumMod val="65000"/>
                  <a:lumOff val="35000"/>
                </a:schemeClr>
              </a:solidFill>
              <a:latin typeface="Microsoft JhengHei UI" panose="020B0604030504040204" pitchFamily="34" charset="-120"/>
              <a:ea typeface="Microsoft JhengHei UI" panose="020B0604030504040204" pitchFamily="34" charset="-120"/>
            </a:endParaRPr>
          </a:p>
        </p:txBody>
      </p:sp>
      <p:sp>
        <p:nvSpPr>
          <p:cNvPr id="107" name="文字方塊 106" title="季度編號">
            <a:extLst>
              <a:ext uri="{FF2B5EF4-FFF2-40B4-BE49-F238E27FC236}">
                <a16:creationId xmlns="" xmlns:a16="http://schemas.microsoft.com/office/drawing/2014/main" id="{1B2A0732-77CE-4CCD-9584-C8A3BD068222}"/>
              </a:ext>
            </a:extLst>
          </p:cNvPr>
          <p:cNvSpPr txBox="1"/>
          <p:nvPr/>
        </p:nvSpPr>
        <p:spPr>
          <a:xfrm>
            <a:off x="7091471" y="3431169"/>
            <a:ext cx="473682" cy="144000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pPr algn="ctr" rtl="0"/>
            <a:r>
              <a:rPr lang="en-US" altLang="zh-TW" sz="850" b="1" spc="-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10</a:t>
            </a:r>
            <a:r>
              <a:rPr lang="zh-TW" altLang="en-US" sz="850" b="1" spc="-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 </a:t>
            </a:r>
            <a:r>
              <a:rPr lang="en-US" altLang="zh-TW" sz="850" b="1" spc="-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/15</a:t>
            </a:r>
            <a:endParaRPr lang="zh-TW" altLang="en-US" sz="850" spc="-50" dirty="0">
              <a:solidFill>
                <a:schemeClr val="tx1">
                  <a:lumMod val="65000"/>
                  <a:lumOff val="35000"/>
                </a:schemeClr>
              </a:solidFill>
              <a:latin typeface="Microsoft JhengHei UI" panose="020B0604030504040204" pitchFamily="34" charset="-120"/>
              <a:ea typeface="Microsoft JhengHei UI" panose="020B0604030504040204" pitchFamily="34" charset="-120"/>
            </a:endParaRPr>
          </a:p>
        </p:txBody>
      </p:sp>
      <p:sp>
        <p:nvSpPr>
          <p:cNvPr id="131" name="箭號：向右 130" title="年份箭號">
            <a:extLst>
              <a:ext uri="{FF2B5EF4-FFF2-40B4-BE49-F238E27FC236}">
                <a16:creationId xmlns="" xmlns:a16="http://schemas.microsoft.com/office/drawing/2014/main" id="{263DB357-E526-408B-9B3F-F017605849ED}"/>
              </a:ext>
            </a:extLst>
          </p:cNvPr>
          <p:cNvSpPr/>
          <p:nvPr/>
        </p:nvSpPr>
        <p:spPr>
          <a:xfrm>
            <a:off x="4299773" y="3325541"/>
            <a:ext cx="2160000" cy="355256"/>
          </a:xfrm>
          <a:prstGeom prst="rightArrow">
            <a:avLst>
              <a:gd name="adj1" fmla="val 100000"/>
              <a:gd name="adj2" fmla="val 50000"/>
            </a:avLst>
          </a:prstGeom>
          <a:gradFill flip="none" rotWithShape="1">
            <a:gsLst>
              <a:gs pos="0">
                <a:srgbClr val="FFB7D4"/>
              </a:gs>
              <a:gs pos="100000">
                <a:srgbClr val="FF3C8C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zh-TW" altLang="en-US" sz="1600" dirty="0">
              <a:latin typeface="Microsoft JhengHei UI" panose="020B0604030504040204" pitchFamily="34" charset="-120"/>
              <a:ea typeface="Microsoft JhengHei UI" panose="020B0604030504040204" pitchFamily="34" charset="-120"/>
            </a:endParaRPr>
          </a:p>
        </p:txBody>
      </p:sp>
      <p:sp>
        <p:nvSpPr>
          <p:cNvPr id="162" name="橢圓​​ 161" title="季度背景​​圓形">
            <a:extLst>
              <a:ext uri="{FF2B5EF4-FFF2-40B4-BE49-F238E27FC236}">
                <a16:creationId xmlns="" xmlns:a16="http://schemas.microsoft.com/office/drawing/2014/main" id="{DDADAC53-FEC9-400E-B7FC-72F25EF0FE21}"/>
              </a:ext>
            </a:extLst>
          </p:cNvPr>
          <p:cNvSpPr/>
          <p:nvPr/>
        </p:nvSpPr>
        <p:spPr>
          <a:xfrm>
            <a:off x="5729488" y="3327534"/>
            <a:ext cx="349592" cy="34959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zh-TW" altLang="en-US" dirty="0">
              <a:latin typeface="Microsoft JhengHei UI" panose="020B0604030504040204" pitchFamily="34" charset="-120"/>
              <a:ea typeface="Microsoft JhengHei UI" panose="020B0604030504040204" pitchFamily="34" charset="-120"/>
            </a:endParaRPr>
          </a:p>
        </p:txBody>
      </p:sp>
      <p:sp>
        <p:nvSpPr>
          <p:cNvPr id="161" name="橢圓​​ 160" title="季度背景​​圓形">
            <a:extLst>
              <a:ext uri="{FF2B5EF4-FFF2-40B4-BE49-F238E27FC236}">
                <a16:creationId xmlns="" xmlns:a16="http://schemas.microsoft.com/office/drawing/2014/main" id="{EC0BAC80-DECA-4286-9763-E1B32B824792}"/>
              </a:ext>
            </a:extLst>
          </p:cNvPr>
          <p:cNvSpPr/>
          <p:nvPr/>
        </p:nvSpPr>
        <p:spPr>
          <a:xfrm>
            <a:off x="5131265" y="3327534"/>
            <a:ext cx="349592" cy="34959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zh-TW" altLang="en-US" dirty="0">
              <a:latin typeface="Microsoft JhengHei UI" panose="020B0604030504040204" pitchFamily="34" charset="-120"/>
              <a:ea typeface="Microsoft JhengHei UI" panose="020B0604030504040204" pitchFamily="34" charset="-120"/>
            </a:endParaRPr>
          </a:p>
        </p:txBody>
      </p:sp>
      <p:sp>
        <p:nvSpPr>
          <p:cNvPr id="160" name="橢圓​​ 159" title="季度背景​​圓形">
            <a:extLst>
              <a:ext uri="{FF2B5EF4-FFF2-40B4-BE49-F238E27FC236}">
                <a16:creationId xmlns="" xmlns:a16="http://schemas.microsoft.com/office/drawing/2014/main" id="{83C4B4F8-27D7-41DD-896D-A1B91FF462FD}"/>
              </a:ext>
            </a:extLst>
          </p:cNvPr>
          <p:cNvSpPr/>
          <p:nvPr/>
        </p:nvSpPr>
        <p:spPr>
          <a:xfrm>
            <a:off x="4545545" y="3327534"/>
            <a:ext cx="349592" cy="34959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zh-TW" altLang="en-US" dirty="0">
              <a:latin typeface="Microsoft JhengHei UI" panose="020B0604030504040204" pitchFamily="34" charset="-120"/>
              <a:ea typeface="Microsoft JhengHei UI" panose="020B0604030504040204" pitchFamily="34" charset="-120"/>
            </a:endParaRPr>
          </a:p>
        </p:txBody>
      </p:sp>
      <p:cxnSp>
        <p:nvCxnSpPr>
          <p:cNvPr id="38" name="直線接點 37" title="季度線條">
            <a:extLst>
              <a:ext uri="{FF2B5EF4-FFF2-40B4-BE49-F238E27FC236}">
                <a16:creationId xmlns="" xmlns:a16="http://schemas.microsoft.com/office/drawing/2014/main" id="{AF8B8BAA-B7B7-419D-B159-3760CB7AE576}"/>
              </a:ext>
            </a:extLst>
          </p:cNvPr>
          <p:cNvCxnSpPr>
            <a:cxnSpLocks/>
          </p:cNvCxnSpPr>
          <p:nvPr/>
        </p:nvCxnSpPr>
        <p:spPr>
          <a:xfrm>
            <a:off x="4294398" y="3119046"/>
            <a:ext cx="0" cy="165471"/>
          </a:xfrm>
          <a:prstGeom prst="line">
            <a:avLst/>
          </a:prstGeom>
          <a:ln w="15875" cmpd="sng">
            <a:solidFill>
              <a:schemeClr val="tx1">
                <a:lumMod val="75000"/>
                <a:lumOff val="25000"/>
              </a:schemeClr>
            </a:solidFill>
            <a:prstDash val="solid"/>
            <a:headEnd type="none" w="sm" len="sm"/>
            <a:tailEnd type="non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直線接點 44" title="季度線條">
            <a:extLst>
              <a:ext uri="{FF2B5EF4-FFF2-40B4-BE49-F238E27FC236}">
                <a16:creationId xmlns="" xmlns:a16="http://schemas.microsoft.com/office/drawing/2014/main" id="{B0EC7A32-A13D-40FD-8FCB-9A2616556D19}"/>
              </a:ext>
            </a:extLst>
          </p:cNvPr>
          <p:cNvCxnSpPr>
            <a:cxnSpLocks/>
          </p:cNvCxnSpPr>
          <p:nvPr/>
        </p:nvCxnSpPr>
        <p:spPr>
          <a:xfrm>
            <a:off x="4977221" y="3119046"/>
            <a:ext cx="0" cy="165471"/>
          </a:xfrm>
          <a:prstGeom prst="line">
            <a:avLst/>
          </a:prstGeom>
          <a:ln cmpd="sng">
            <a:solidFill>
              <a:schemeClr val="accent1">
                <a:lumMod val="60000"/>
                <a:lumOff val="40000"/>
              </a:schemeClr>
            </a:solidFill>
            <a:prstDash val="sysDash"/>
            <a:headEnd type="none" w="sm" len="sm"/>
            <a:tailEnd type="non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直線接點 46" title="季度線條">
            <a:extLst>
              <a:ext uri="{FF2B5EF4-FFF2-40B4-BE49-F238E27FC236}">
                <a16:creationId xmlns="" xmlns:a16="http://schemas.microsoft.com/office/drawing/2014/main" id="{662638A0-3098-431F-BE5E-612EF4623E02}"/>
              </a:ext>
            </a:extLst>
          </p:cNvPr>
          <p:cNvCxnSpPr>
            <a:cxnSpLocks/>
          </p:cNvCxnSpPr>
          <p:nvPr/>
        </p:nvCxnSpPr>
        <p:spPr>
          <a:xfrm>
            <a:off x="5607679" y="3119046"/>
            <a:ext cx="0" cy="165471"/>
          </a:xfrm>
          <a:prstGeom prst="line">
            <a:avLst/>
          </a:prstGeom>
          <a:ln cmpd="sng">
            <a:solidFill>
              <a:schemeClr val="accent1">
                <a:lumMod val="60000"/>
                <a:lumOff val="40000"/>
              </a:schemeClr>
            </a:solidFill>
            <a:prstDash val="sysDash"/>
            <a:headEnd type="none" w="sm" len="sm"/>
            <a:tailEnd type="non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" name="文字方塊 101" title="季度編號">
            <a:extLst>
              <a:ext uri="{FF2B5EF4-FFF2-40B4-BE49-F238E27FC236}">
                <a16:creationId xmlns="" xmlns:a16="http://schemas.microsoft.com/office/drawing/2014/main" id="{99123C15-08DD-4459-98C8-FB1D88A48434}"/>
              </a:ext>
            </a:extLst>
          </p:cNvPr>
          <p:cNvSpPr txBox="1"/>
          <p:nvPr/>
        </p:nvSpPr>
        <p:spPr>
          <a:xfrm>
            <a:off x="4517677" y="3431169"/>
            <a:ext cx="409908" cy="144000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pPr algn="ctr" rtl="0"/>
            <a:r>
              <a:rPr lang="en-US" altLang="zh-TW" sz="850" b="1" spc="-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6</a:t>
            </a:r>
            <a:r>
              <a:rPr lang="zh-TW" altLang="en-US" sz="850" b="1" spc="-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月底</a:t>
            </a:r>
            <a:endParaRPr lang="zh-TW" altLang="en-US" sz="850" spc="-50" dirty="0">
              <a:solidFill>
                <a:schemeClr val="tx1">
                  <a:lumMod val="65000"/>
                  <a:lumOff val="35000"/>
                </a:schemeClr>
              </a:solidFill>
              <a:latin typeface="Microsoft JhengHei UI" panose="020B0604030504040204" pitchFamily="34" charset="-120"/>
              <a:ea typeface="Microsoft JhengHei UI" panose="020B0604030504040204" pitchFamily="34" charset="-120"/>
            </a:endParaRPr>
          </a:p>
        </p:txBody>
      </p:sp>
      <p:sp>
        <p:nvSpPr>
          <p:cNvPr id="103" name="文字方塊 102" title="季度編號">
            <a:extLst>
              <a:ext uri="{FF2B5EF4-FFF2-40B4-BE49-F238E27FC236}">
                <a16:creationId xmlns="" xmlns:a16="http://schemas.microsoft.com/office/drawing/2014/main" id="{702C22D6-E9B8-49C2-813B-3220EF5976F5}"/>
              </a:ext>
            </a:extLst>
          </p:cNvPr>
          <p:cNvSpPr txBox="1"/>
          <p:nvPr/>
        </p:nvSpPr>
        <p:spPr>
          <a:xfrm>
            <a:off x="5085653" y="3431169"/>
            <a:ext cx="436361" cy="144000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pPr algn="ctr" rtl="0"/>
            <a:r>
              <a:rPr lang="en-US" altLang="zh-TW" sz="850" b="1" spc="-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7</a:t>
            </a:r>
            <a:r>
              <a:rPr lang="zh-TW" altLang="en-US" sz="850" b="1" spc="-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 </a:t>
            </a:r>
            <a:r>
              <a:rPr lang="en-US" altLang="zh-TW" sz="850" b="1" spc="-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/15</a:t>
            </a:r>
            <a:endParaRPr lang="zh-TW" altLang="en-US" sz="850" spc="-50" dirty="0">
              <a:solidFill>
                <a:schemeClr val="tx1">
                  <a:lumMod val="65000"/>
                  <a:lumOff val="35000"/>
                </a:schemeClr>
              </a:solidFill>
              <a:latin typeface="Microsoft JhengHei UI" panose="020B0604030504040204" pitchFamily="34" charset="-120"/>
              <a:ea typeface="Microsoft JhengHei UI" panose="020B0604030504040204" pitchFamily="34" charset="-120"/>
            </a:endParaRPr>
          </a:p>
        </p:txBody>
      </p:sp>
      <p:sp>
        <p:nvSpPr>
          <p:cNvPr id="104" name="文字方塊 103" title="季度編號">
            <a:extLst>
              <a:ext uri="{FF2B5EF4-FFF2-40B4-BE49-F238E27FC236}">
                <a16:creationId xmlns="" xmlns:a16="http://schemas.microsoft.com/office/drawing/2014/main" id="{71DFD606-8479-465C-B5A5-ACC2FD6A05AD}"/>
              </a:ext>
            </a:extLst>
          </p:cNvPr>
          <p:cNvSpPr txBox="1"/>
          <p:nvPr/>
        </p:nvSpPr>
        <p:spPr>
          <a:xfrm>
            <a:off x="5665565" y="3431169"/>
            <a:ext cx="473682" cy="144000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pPr algn="ctr" rtl="0"/>
            <a:r>
              <a:rPr lang="en-US" altLang="zh-TW" sz="850" b="1" spc="-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8</a:t>
            </a:r>
            <a:r>
              <a:rPr lang="zh-TW" altLang="en-US" sz="850" b="1" spc="-50" dirty="0">
                <a:solidFill>
                  <a:schemeClr val="tx1">
                    <a:lumMod val="65000"/>
                    <a:lumOff val="35000"/>
                  </a:schemeClr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 </a:t>
            </a:r>
            <a:r>
              <a:rPr lang="en-US" altLang="zh-TW" sz="850" b="1" spc="-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/15</a:t>
            </a:r>
            <a:endParaRPr lang="zh-TW" altLang="en-US" sz="850" spc="-50" dirty="0">
              <a:solidFill>
                <a:schemeClr val="tx1">
                  <a:lumMod val="65000"/>
                  <a:lumOff val="35000"/>
                </a:schemeClr>
              </a:solidFill>
              <a:latin typeface="Microsoft JhengHei UI" panose="020B0604030504040204" pitchFamily="34" charset="-120"/>
              <a:ea typeface="Microsoft JhengHei UI" panose="020B0604030504040204" pitchFamily="34" charset="-120"/>
            </a:endParaRPr>
          </a:p>
        </p:txBody>
      </p:sp>
      <p:sp>
        <p:nvSpPr>
          <p:cNvPr id="130" name="箭號：向右 129" title="年份箭號">
            <a:extLst>
              <a:ext uri="{FF2B5EF4-FFF2-40B4-BE49-F238E27FC236}">
                <a16:creationId xmlns="" xmlns:a16="http://schemas.microsoft.com/office/drawing/2014/main" id="{87B1024A-9540-4EF2-9517-87E3BE7BCE76}"/>
              </a:ext>
            </a:extLst>
          </p:cNvPr>
          <p:cNvSpPr/>
          <p:nvPr/>
        </p:nvSpPr>
        <p:spPr>
          <a:xfrm>
            <a:off x="2315734" y="3325541"/>
            <a:ext cx="2160000" cy="355256"/>
          </a:xfrm>
          <a:prstGeom prst="rightArrow">
            <a:avLst>
              <a:gd name="adj1" fmla="val 100000"/>
              <a:gd name="adj2" fmla="val 50000"/>
            </a:avLst>
          </a:prstGeom>
          <a:gradFill flip="none" rotWithShape="1">
            <a:gsLst>
              <a:gs pos="0">
                <a:schemeClr val="accent2">
                  <a:lumMod val="40000"/>
                  <a:lumOff val="60000"/>
                </a:schemeClr>
              </a:gs>
              <a:gs pos="100000">
                <a:schemeClr val="accent2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zh-TW" altLang="en-US" sz="1600" dirty="0">
              <a:latin typeface="Microsoft JhengHei UI" panose="020B0604030504040204" pitchFamily="34" charset="-120"/>
              <a:ea typeface="Microsoft JhengHei UI" panose="020B0604030504040204" pitchFamily="34" charset="-120"/>
            </a:endParaRPr>
          </a:p>
        </p:txBody>
      </p:sp>
      <p:sp>
        <p:nvSpPr>
          <p:cNvPr id="158" name="橢圓​​ 157" title="季度背景​​圓形">
            <a:extLst>
              <a:ext uri="{FF2B5EF4-FFF2-40B4-BE49-F238E27FC236}">
                <a16:creationId xmlns="" xmlns:a16="http://schemas.microsoft.com/office/drawing/2014/main" id="{74AE39C1-CE7F-4294-BA9F-DE5050CFDD2F}"/>
              </a:ext>
            </a:extLst>
          </p:cNvPr>
          <p:cNvSpPr/>
          <p:nvPr/>
        </p:nvSpPr>
        <p:spPr>
          <a:xfrm>
            <a:off x="3757847" y="3327534"/>
            <a:ext cx="349592" cy="34959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zh-TW" altLang="en-US" dirty="0">
              <a:latin typeface="Microsoft JhengHei UI" panose="020B0604030504040204" pitchFamily="34" charset="-120"/>
              <a:ea typeface="Microsoft JhengHei UI" panose="020B0604030504040204" pitchFamily="34" charset="-120"/>
            </a:endParaRPr>
          </a:p>
        </p:txBody>
      </p:sp>
      <p:sp>
        <p:nvSpPr>
          <p:cNvPr id="145" name="橢圓​​ 144" title="季度背景​​圓形">
            <a:extLst>
              <a:ext uri="{FF2B5EF4-FFF2-40B4-BE49-F238E27FC236}">
                <a16:creationId xmlns="" xmlns:a16="http://schemas.microsoft.com/office/drawing/2014/main" id="{4EC46266-F9A2-46D0-9AAB-09889D0F8267}"/>
              </a:ext>
            </a:extLst>
          </p:cNvPr>
          <p:cNvSpPr/>
          <p:nvPr/>
        </p:nvSpPr>
        <p:spPr>
          <a:xfrm>
            <a:off x="3151020" y="3327534"/>
            <a:ext cx="349592" cy="34959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zh-TW" altLang="en-US" dirty="0">
              <a:latin typeface="Microsoft JhengHei UI" panose="020B0604030504040204" pitchFamily="34" charset="-120"/>
              <a:ea typeface="Microsoft JhengHei UI" panose="020B0604030504040204" pitchFamily="34" charset="-120"/>
            </a:endParaRPr>
          </a:p>
        </p:txBody>
      </p:sp>
      <p:sp>
        <p:nvSpPr>
          <p:cNvPr id="134" name="橢圓​​ 133" title="季度背景​​圓形">
            <a:extLst>
              <a:ext uri="{FF2B5EF4-FFF2-40B4-BE49-F238E27FC236}">
                <a16:creationId xmlns="" xmlns:a16="http://schemas.microsoft.com/office/drawing/2014/main" id="{90488C51-8860-4A29-A9FF-840EEF3025C6}"/>
              </a:ext>
            </a:extLst>
          </p:cNvPr>
          <p:cNvSpPr/>
          <p:nvPr/>
        </p:nvSpPr>
        <p:spPr>
          <a:xfrm>
            <a:off x="2557559" y="3327534"/>
            <a:ext cx="349592" cy="34959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zh-TW" altLang="en-US" dirty="0">
              <a:latin typeface="Microsoft JhengHei UI" panose="020B0604030504040204" pitchFamily="34" charset="-120"/>
              <a:ea typeface="Microsoft JhengHei UI" panose="020B0604030504040204" pitchFamily="34" charset="-120"/>
            </a:endParaRPr>
          </a:p>
        </p:txBody>
      </p:sp>
      <p:cxnSp>
        <p:nvCxnSpPr>
          <p:cNvPr id="30" name="直線接點 29" title="季度線條">
            <a:extLst>
              <a:ext uri="{FF2B5EF4-FFF2-40B4-BE49-F238E27FC236}">
                <a16:creationId xmlns="" xmlns:a16="http://schemas.microsoft.com/office/drawing/2014/main" id="{6190EE01-B30F-4CAC-8C6A-FD17EDED6E01}"/>
              </a:ext>
            </a:extLst>
          </p:cNvPr>
          <p:cNvCxnSpPr>
            <a:cxnSpLocks/>
          </p:cNvCxnSpPr>
          <p:nvPr/>
        </p:nvCxnSpPr>
        <p:spPr>
          <a:xfrm>
            <a:off x="2303650" y="3119046"/>
            <a:ext cx="0" cy="165471"/>
          </a:xfrm>
          <a:prstGeom prst="line">
            <a:avLst/>
          </a:prstGeom>
          <a:ln w="15875" cmpd="sng">
            <a:solidFill>
              <a:schemeClr val="tx1">
                <a:lumMod val="75000"/>
                <a:lumOff val="25000"/>
              </a:schemeClr>
            </a:solidFill>
            <a:prstDash val="solid"/>
            <a:headEnd type="none" w="sm" len="sm"/>
            <a:tailEnd type="non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直線接點 35" title="季度線條">
            <a:extLst>
              <a:ext uri="{FF2B5EF4-FFF2-40B4-BE49-F238E27FC236}">
                <a16:creationId xmlns="" xmlns:a16="http://schemas.microsoft.com/office/drawing/2014/main" id="{095D6F0B-DF34-40DB-AB6A-1DF127E26984}"/>
              </a:ext>
            </a:extLst>
          </p:cNvPr>
          <p:cNvCxnSpPr>
            <a:cxnSpLocks/>
          </p:cNvCxnSpPr>
          <p:nvPr/>
        </p:nvCxnSpPr>
        <p:spPr>
          <a:xfrm>
            <a:off x="2988810" y="3119046"/>
            <a:ext cx="0" cy="165471"/>
          </a:xfrm>
          <a:prstGeom prst="line">
            <a:avLst/>
          </a:prstGeom>
          <a:ln cmpd="sng">
            <a:solidFill>
              <a:schemeClr val="accent1">
                <a:lumMod val="60000"/>
                <a:lumOff val="40000"/>
              </a:schemeClr>
            </a:solidFill>
            <a:prstDash val="sysDash"/>
            <a:headEnd type="none" w="sm" len="sm"/>
            <a:tailEnd type="non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直線接點 36" title="季度線條">
            <a:extLst>
              <a:ext uri="{FF2B5EF4-FFF2-40B4-BE49-F238E27FC236}">
                <a16:creationId xmlns="" xmlns:a16="http://schemas.microsoft.com/office/drawing/2014/main" id="{4B8B0E64-F638-410E-B55B-23FF670F97FA}"/>
              </a:ext>
            </a:extLst>
          </p:cNvPr>
          <p:cNvCxnSpPr>
            <a:cxnSpLocks/>
          </p:cNvCxnSpPr>
          <p:nvPr/>
        </p:nvCxnSpPr>
        <p:spPr>
          <a:xfrm>
            <a:off x="3627735" y="3119046"/>
            <a:ext cx="0" cy="165471"/>
          </a:xfrm>
          <a:prstGeom prst="line">
            <a:avLst/>
          </a:prstGeom>
          <a:ln cmpd="sng">
            <a:solidFill>
              <a:schemeClr val="accent1">
                <a:lumMod val="60000"/>
                <a:lumOff val="40000"/>
              </a:schemeClr>
            </a:solidFill>
            <a:prstDash val="sysDash"/>
            <a:headEnd type="none" w="sm" len="sm"/>
            <a:tailEnd type="non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3" name="文字方塊 72" title="季度編號">
            <a:extLst>
              <a:ext uri="{FF2B5EF4-FFF2-40B4-BE49-F238E27FC236}">
                <a16:creationId xmlns="" xmlns:a16="http://schemas.microsoft.com/office/drawing/2014/main" id="{6DF41A29-164B-42EC-9F68-19D2E3AEC527}"/>
              </a:ext>
            </a:extLst>
          </p:cNvPr>
          <p:cNvSpPr txBox="1"/>
          <p:nvPr/>
        </p:nvSpPr>
        <p:spPr>
          <a:xfrm>
            <a:off x="2500191" y="3431169"/>
            <a:ext cx="463595" cy="144000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pPr algn="ctr" rtl="0"/>
            <a:r>
              <a:rPr lang="en-US" altLang="zh-TW" sz="850" b="1" spc="-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3</a:t>
            </a:r>
            <a:r>
              <a:rPr lang="zh-TW" altLang="en-US" sz="850" b="1" spc="-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月底</a:t>
            </a:r>
            <a:endParaRPr lang="zh-TW" altLang="en-US" sz="850" spc="-50" dirty="0">
              <a:solidFill>
                <a:schemeClr val="tx1">
                  <a:lumMod val="65000"/>
                  <a:lumOff val="35000"/>
                </a:schemeClr>
              </a:solidFill>
              <a:latin typeface="Microsoft JhengHei UI" panose="020B0604030504040204" pitchFamily="34" charset="-120"/>
              <a:ea typeface="Microsoft JhengHei UI" panose="020B0604030504040204" pitchFamily="34" charset="-120"/>
            </a:endParaRPr>
          </a:p>
        </p:txBody>
      </p:sp>
      <p:sp>
        <p:nvSpPr>
          <p:cNvPr id="74" name="文字方塊 73" title="季度編號">
            <a:extLst>
              <a:ext uri="{FF2B5EF4-FFF2-40B4-BE49-F238E27FC236}">
                <a16:creationId xmlns="" xmlns:a16="http://schemas.microsoft.com/office/drawing/2014/main" id="{7162BA43-FD37-4686-8437-28F117A90A25}"/>
              </a:ext>
            </a:extLst>
          </p:cNvPr>
          <p:cNvSpPr txBox="1"/>
          <p:nvPr/>
        </p:nvSpPr>
        <p:spPr>
          <a:xfrm>
            <a:off x="3092749" y="3431169"/>
            <a:ext cx="463594" cy="144000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pPr algn="ctr" rtl="0"/>
            <a:r>
              <a:rPr lang="en-US" altLang="zh-TW" sz="850" b="1" spc="-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4</a:t>
            </a:r>
            <a:r>
              <a:rPr lang="zh-TW" altLang="en-US" sz="850" b="1" spc="-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 </a:t>
            </a:r>
            <a:r>
              <a:rPr lang="en-US" altLang="zh-TW" sz="850" b="1" spc="-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/15</a:t>
            </a:r>
            <a:endParaRPr lang="zh-TW" altLang="en-US" sz="850" spc="-50" dirty="0">
              <a:solidFill>
                <a:schemeClr val="tx1">
                  <a:lumMod val="65000"/>
                  <a:lumOff val="35000"/>
                </a:schemeClr>
              </a:solidFill>
              <a:latin typeface="Microsoft JhengHei UI" panose="020B0604030504040204" pitchFamily="34" charset="-120"/>
              <a:ea typeface="Microsoft JhengHei UI" panose="020B0604030504040204" pitchFamily="34" charset="-120"/>
            </a:endParaRPr>
          </a:p>
        </p:txBody>
      </p:sp>
      <p:sp>
        <p:nvSpPr>
          <p:cNvPr id="75" name="文字方塊 74" title="季度編號">
            <a:extLst>
              <a:ext uri="{FF2B5EF4-FFF2-40B4-BE49-F238E27FC236}">
                <a16:creationId xmlns="" xmlns:a16="http://schemas.microsoft.com/office/drawing/2014/main" id="{2717FE78-5079-4505-AEB2-D90CAE956F0A}"/>
              </a:ext>
            </a:extLst>
          </p:cNvPr>
          <p:cNvSpPr txBox="1"/>
          <p:nvPr/>
        </p:nvSpPr>
        <p:spPr>
          <a:xfrm>
            <a:off x="3722891" y="3431169"/>
            <a:ext cx="413948" cy="144000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pPr algn="ctr" rtl="0"/>
            <a:r>
              <a:rPr lang="en-US" altLang="zh-TW" sz="850" b="1" spc="-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5</a:t>
            </a:r>
            <a:r>
              <a:rPr lang="zh-TW" altLang="en-US" sz="850" b="1" spc="-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 </a:t>
            </a:r>
            <a:r>
              <a:rPr lang="en-US" altLang="zh-TW" sz="850" b="1" spc="-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/15</a:t>
            </a:r>
            <a:endParaRPr lang="zh-TW" altLang="en-US" sz="850" spc="-50" dirty="0">
              <a:solidFill>
                <a:schemeClr val="tx1">
                  <a:lumMod val="65000"/>
                  <a:lumOff val="35000"/>
                </a:schemeClr>
              </a:solidFill>
              <a:latin typeface="Microsoft JhengHei UI" panose="020B0604030504040204" pitchFamily="34" charset="-120"/>
              <a:ea typeface="Microsoft JhengHei UI" panose="020B0604030504040204" pitchFamily="34" charset="-120"/>
            </a:endParaRPr>
          </a:p>
        </p:txBody>
      </p:sp>
      <p:grpSp>
        <p:nvGrpSpPr>
          <p:cNvPr id="139" name="群組 138" title="今天標幟圖示">
            <a:extLst>
              <a:ext uri="{FF2B5EF4-FFF2-40B4-BE49-F238E27FC236}">
                <a16:creationId xmlns="" xmlns:a16="http://schemas.microsoft.com/office/drawing/2014/main" id="{E713AA15-D031-498E-B4D1-7ADA659919F7}"/>
              </a:ext>
            </a:extLst>
          </p:cNvPr>
          <p:cNvGrpSpPr/>
          <p:nvPr/>
        </p:nvGrpSpPr>
        <p:grpSpPr>
          <a:xfrm>
            <a:off x="1196158" y="2129564"/>
            <a:ext cx="407673" cy="407673"/>
            <a:chOff x="10636741" y="2652807"/>
            <a:chExt cx="296963" cy="296963"/>
          </a:xfrm>
        </p:grpSpPr>
        <p:sp>
          <p:nvSpPr>
            <p:cNvPr id="146" name="橢圓​​ 168">
              <a:extLst>
                <a:ext uri="{FF2B5EF4-FFF2-40B4-BE49-F238E27FC236}">
                  <a16:creationId xmlns="" xmlns:a16="http://schemas.microsoft.com/office/drawing/2014/main" id="{276ADC4C-BFA7-4416-9A82-F3146E0D12B3}"/>
                </a:ext>
              </a:extLst>
            </p:cNvPr>
            <p:cNvSpPr/>
            <p:nvPr/>
          </p:nvSpPr>
          <p:spPr>
            <a:xfrm>
              <a:off x="10636741" y="2652807"/>
              <a:ext cx="296963" cy="296963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ffectLst>
              <a:outerShdw blurRad="25400" dist="127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rtl="0"/>
              <a:endParaRPr lang="zh-TW" altLang="en-US" sz="600" dirty="0">
                <a:solidFill>
                  <a:schemeClr val="tx1">
                    <a:lumMod val="50000"/>
                    <a:lumOff val="50000"/>
                  </a:schemeClr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</a:endParaRPr>
            </a:p>
          </p:txBody>
        </p:sp>
        <p:pic>
          <p:nvPicPr>
            <p:cNvPr id="152" name="圖形 178" title="標幟圖示">
              <a:extLst>
                <a:ext uri="{FF2B5EF4-FFF2-40B4-BE49-F238E27FC236}">
                  <a16:creationId xmlns="" xmlns:a16="http://schemas.microsoft.com/office/drawing/2014/main" id="{FC771D7E-8127-4A74-9881-594D880236D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10710816" y="2716810"/>
              <a:ext cx="149367" cy="168956"/>
            </a:xfrm>
            <a:prstGeom prst="rect">
              <a:avLst/>
            </a:prstGeom>
          </p:spPr>
        </p:pic>
      </p:grpSp>
      <p:pic>
        <p:nvPicPr>
          <p:cNvPr id="153" name="圖形 182" title="圖說文字">
            <a:extLst>
              <a:ext uri="{FF2B5EF4-FFF2-40B4-BE49-F238E27FC236}">
                <a16:creationId xmlns="" xmlns:a16="http://schemas.microsoft.com/office/drawing/2014/main" id="{3F72C53C-D2C0-48D2-ACE4-85531F7A41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16200000">
            <a:off x="1231719" y="2801030"/>
            <a:ext cx="581025" cy="295275"/>
          </a:xfrm>
          <a:prstGeom prst="rect">
            <a:avLst/>
          </a:prstGeom>
        </p:spPr>
      </p:pic>
      <p:sp>
        <p:nvSpPr>
          <p:cNvPr id="154" name="箭號：向右 132" title="年份箭號">
            <a:extLst>
              <a:ext uri="{FF2B5EF4-FFF2-40B4-BE49-F238E27FC236}">
                <a16:creationId xmlns="" xmlns:a16="http://schemas.microsoft.com/office/drawing/2014/main" id="{A110A5D9-A956-42CB-B7D5-E146C9C54A57}"/>
              </a:ext>
            </a:extLst>
          </p:cNvPr>
          <p:cNvSpPr/>
          <p:nvPr/>
        </p:nvSpPr>
        <p:spPr>
          <a:xfrm>
            <a:off x="1055781" y="3325972"/>
            <a:ext cx="1440000" cy="355256"/>
          </a:xfrm>
          <a:prstGeom prst="rightArrow">
            <a:avLst>
              <a:gd name="adj1" fmla="val 100000"/>
              <a:gd name="adj2" fmla="val 50000"/>
            </a:avLst>
          </a:prstGeom>
          <a:gradFill flip="none" rotWithShape="1">
            <a:gsLst>
              <a:gs pos="0">
                <a:srgbClr val="FFE0B3"/>
              </a:gs>
              <a:gs pos="100000">
                <a:srgbClr val="FF9900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zh-TW" altLang="en-US" sz="1600" dirty="0">
              <a:latin typeface="Microsoft JhengHei UI" panose="020B0604030504040204" pitchFamily="34" charset="-120"/>
              <a:ea typeface="Microsoft JhengHei UI" panose="020B0604030504040204" pitchFamily="34" charset="-120"/>
            </a:endParaRPr>
          </a:p>
        </p:txBody>
      </p:sp>
      <p:sp>
        <p:nvSpPr>
          <p:cNvPr id="155" name="橢圓​​ 174" title="季度背景​​圓形">
            <a:extLst>
              <a:ext uri="{FF2B5EF4-FFF2-40B4-BE49-F238E27FC236}">
                <a16:creationId xmlns="" xmlns:a16="http://schemas.microsoft.com/office/drawing/2014/main" id="{46B7F3B1-E639-4E45-8C09-EEE9623F5744}"/>
              </a:ext>
            </a:extLst>
          </p:cNvPr>
          <p:cNvSpPr/>
          <p:nvPr/>
        </p:nvSpPr>
        <p:spPr>
          <a:xfrm>
            <a:off x="1484842" y="3327528"/>
            <a:ext cx="349592" cy="34959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zh-TW" altLang="en-US" dirty="0">
              <a:latin typeface="Microsoft JhengHei UI" panose="020B0604030504040204" pitchFamily="34" charset="-120"/>
              <a:ea typeface="Microsoft JhengHei UI" panose="020B0604030504040204" pitchFamily="34" charset="-120"/>
            </a:endParaRPr>
          </a:p>
        </p:txBody>
      </p:sp>
      <p:sp>
        <p:nvSpPr>
          <p:cNvPr id="189" name="文字方塊 188" title="季度編號">
            <a:extLst>
              <a:ext uri="{FF2B5EF4-FFF2-40B4-BE49-F238E27FC236}">
                <a16:creationId xmlns="" xmlns:a16="http://schemas.microsoft.com/office/drawing/2014/main" id="{C941D233-C1E8-47A4-83C7-CEDB158017C3}"/>
              </a:ext>
            </a:extLst>
          </p:cNvPr>
          <p:cNvSpPr txBox="1"/>
          <p:nvPr/>
        </p:nvSpPr>
        <p:spPr>
          <a:xfrm>
            <a:off x="1442540" y="3431163"/>
            <a:ext cx="429285" cy="144000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pPr algn="ctr" rtl="0"/>
            <a:r>
              <a:rPr lang="zh-TW" altLang="en-US" sz="850" b="1" spc="-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申請</a:t>
            </a:r>
            <a:endParaRPr lang="zh-TW" altLang="en-US" sz="850" spc="-50" dirty="0">
              <a:solidFill>
                <a:schemeClr val="tx1">
                  <a:lumMod val="65000"/>
                  <a:lumOff val="35000"/>
                </a:schemeClr>
              </a:solidFill>
              <a:latin typeface="Microsoft JhengHei UI" panose="020B0604030504040204" pitchFamily="34" charset="-120"/>
              <a:ea typeface="Microsoft JhengHei UI" panose="020B0604030504040204" pitchFamily="34" charset="-120"/>
            </a:endParaRPr>
          </a:p>
        </p:txBody>
      </p:sp>
      <p:sp>
        <p:nvSpPr>
          <p:cNvPr id="202" name="橢圓​​ 164" title="季度背景​​圓形">
            <a:extLst>
              <a:ext uri="{FF2B5EF4-FFF2-40B4-BE49-F238E27FC236}">
                <a16:creationId xmlns="" xmlns:a16="http://schemas.microsoft.com/office/drawing/2014/main" id="{D7F66751-5B2A-464C-A0AD-37B9D94CCC55}"/>
              </a:ext>
            </a:extLst>
          </p:cNvPr>
          <p:cNvSpPr/>
          <p:nvPr/>
        </p:nvSpPr>
        <p:spPr>
          <a:xfrm>
            <a:off x="7779303" y="3335995"/>
            <a:ext cx="349592" cy="34959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zh-TW" altLang="en-US" dirty="0">
              <a:latin typeface="Microsoft JhengHei UI" panose="020B0604030504040204" pitchFamily="34" charset="-120"/>
              <a:ea typeface="Microsoft JhengHei UI" panose="020B0604030504040204" pitchFamily="34" charset="-120"/>
            </a:endParaRPr>
          </a:p>
        </p:txBody>
      </p:sp>
      <p:sp>
        <p:nvSpPr>
          <p:cNvPr id="203" name="文字方塊 202" title="季度編號">
            <a:extLst>
              <a:ext uri="{FF2B5EF4-FFF2-40B4-BE49-F238E27FC236}">
                <a16:creationId xmlns="" xmlns:a16="http://schemas.microsoft.com/office/drawing/2014/main" id="{1B2A0732-77CE-4CCD-9584-C8A3BD068222}"/>
              </a:ext>
            </a:extLst>
          </p:cNvPr>
          <p:cNvSpPr txBox="1"/>
          <p:nvPr/>
        </p:nvSpPr>
        <p:spPr>
          <a:xfrm>
            <a:off x="7718023" y="3439630"/>
            <a:ext cx="473682" cy="144000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pPr algn="ctr" rtl="0"/>
            <a:r>
              <a:rPr lang="en-US" altLang="zh-TW" sz="850" b="1" spc="-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11</a:t>
            </a:r>
            <a:r>
              <a:rPr lang="zh-TW" altLang="en-US" sz="850" b="1" spc="-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月</a:t>
            </a:r>
            <a:endParaRPr lang="zh-TW" altLang="en-US" sz="850" spc="-50" dirty="0">
              <a:solidFill>
                <a:schemeClr val="tx1">
                  <a:lumMod val="65000"/>
                  <a:lumOff val="35000"/>
                </a:schemeClr>
              </a:solidFill>
              <a:latin typeface="Microsoft JhengHei UI" panose="020B0604030504040204" pitchFamily="34" charset="-120"/>
              <a:ea typeface="Microsoft JhengHei UI" panose="020B0604030504040204" pitchFamily="34" charset="-120"/>
            </a:endParaRPr>
          </a:p>
        </p:txBody>
      </p:sp>
      <p:sp>
        <p:nvSpPr>
          <p:cNvPr id="204" name="文字方塊 203">
            <a:extLst>
              <a:ext uri="{FF2B5EF4-FFF2-40B4-BE49-F238E27FC236}">
                <a16:creationId xmlns="" xmlns:a16="http://schemas.microsoft.com/office/drawing/2014/main" id="{3984115C-22F4-41EB-BF04-E71D3503F2B5}"/>
              </a:ext>
            </a:extLst>
          </p:cNvPr>
          <p:cNvSpPr txBox="1"/>
          <p:nvPr/>
        </p:nvSpPr>
        <p:spPr>
          <a:xfrm>
            <a:off x="7980580" y="2930898"/>
            <a:ext cx="569010" cy="235737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algn="ctr" rtl="0"/>
            <a:r>
              <a:rPr lang="en-US" altLang="zh-TW" sz="1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12</a:t>
            </a:r>
            <a:r>
              <a:rPr lang="zh-TW" altLang="en-US" sz="1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月</a:t>
            </a:r>
            <a:endParaRPr lang="en-US" altLang="zh-TW" sz="1000" b="1" dirty="0">
              <a:solidFill>
                <a:schemeClr val="tx1">
                  <a:lumMod val="75000"/>
                  <a:lumOff val="25000"/>
                </a:schemeClr>
              </a:solidFill>
              <a:latin typeface="Microsoft JhengHei UI" panose="020B0604030504040204" pitchFamily="34" charset="-120"/>
              <a:ea typeface="Microsoft JhengHei UI" panose="020B0604030504040204" pitchFamily="34" charset="-120"/>
            </a:endParaRPr>
          </a:p>
        </p:txBody>
      </p:sp>
      <p:cxnSp>
        <p:nvCxnSpPr>
          <p:cNvPr id="205" name="直線接點 204" title="季度線條">
            <a:extLst>
              <a:ext uri="{FF2B5EF4-FFF2-40B4-BE49-F238E27FC236}">
                <a16:creationId xmlns="" xmlns:a16="http://schemas.microsoft.com/office/drawing/2014/main" id="{521F9259-091E-4E50-AC57-3FA326D587DF}"/>
              </a:ext>
            </a:extLst>
          </p:cNvPr>
          <p:cNvCxnSpPr>
            <a:cxnSpLocks/>
          </p:cNvCxnSpPr>
          <p:nvPr/>
        </p:nvCxnSpPr>
        <p:spPr>
          <a:xfrm>
            <a:off x="8264082" y="3119040"/>
            <a:ext cx="0" cy="165471"/>
          </a:xfrm>
          <a:prstGeom prst="line">
            <a:avLst/>
          </a:prstGeom>
          <a:ln w="15875" cmpd="sng">
            <a:solidFill>
              <a:schemeClr val="tx1">
                <a:lumMod val="75000"/>
                <a:lumOff val="25000"/>
              </a:schemeClr>
            </a:solidFill>
            <a:prstDash val="solid"/>
            <a:headEnd type="none" w="sm" len="sm"/>
            <a:tailEnd type="non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6" name="直線接點 205" title="季度線條">
            <a:extLst>
              <a:ext uri="{FF2B5EF4-FFF2-40B4-BE49-F238E27FC236}">
                <a16:creationId xmlns="" xmlns:a16="http://schemas.microsoft.com/office/drawing/2014/main" id="{1B503BE8-868F-4660-8AFA-BE353AB48B68}"/>
              </a:ext>
            </a:extLst>
          </p:cNvPr>
          <p:cNvCxnSpPr>
            <a:cxnSpLocks/>
          </p:cNvCxnSpPr>
          <p:nvPr/>
        </p:nvCxnSpPr>
        <p:spPr>
          <a:xfrm>
            <a:off x="6969527" y="3127507"/>
            <a:ext cx="0" cy="165471"/>
          </a:xfrm>
          <a:prstGeom prst="line">
            <a:avLst/>
          </a:prstGeom>
          <a:ln cmpd="sng">
            <a:solidFill>
              <a:schemeClr val="accent1">
                <a:lumMod val="60000"/>
                <a:lumOff val="40000"/>
              </a:schemeClr>
            </a:solidFill>
            <a:prstDash val="sysDash"/>
            <a:headEnd type="none" w="sm" len="sm"/>
            <a:tailEnd type="non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07" name="群組 206" title="里程碑文字">
            <a:extLst>
              <a:ext uri="{FF2B5EF4-FFF2-40B4-BE49-F238E27FC236}">
                <a16:creationId xmlns="" xmlns:a16="http://schemas.microsoft.com/office/drawing/2014/main" id="{46767E01-F09C-4ADE-A46A-908AFB5FFB0E}"/>
              </a:ext>
            </a:extLst>
          </p:cNvPr>
          <p:cNvGrpSpPr/>
          <p:nvPr/>
        </p:nvGrpSpPr>
        <p:grpSpPr>
          <a:xfrm>
            <a:off x="5418378" y="1303084"/>
            <a:ext cx="1620000" cy="727511"/>
            <a:chOff x="2110555" y="2162177"/>
            <a:chExt cx="1294782" cy="727511"/>
          </a:xfrm>
        </p:grpSpPr>
        <p:sp>
          <p:nvSpPr>
            <p:cNvPr id="208" name="文字方塊 207">
              <a:extLst>
                <a:ext uri="{FF2B5EF4-FFF2-40B4-BE49-F238E27FC236}">
                  <a16:creationId xmlns="" xmlns:a16="http://schemas.microsoft.com/office/drawing/2014/main" id="{DC986DC1-84E8-47FB-8950-1039ECBFBBEF}"/>
                </a:ext>
              </a:extLst>
            </p:cNvPr>
            <p:cNvSpPr txBox="1"/>
            <p:nvPr/>
          </p:nvSpPr>
          <p:spPr>
            <a:xfrm>
              <a:off x="2110555" y="2162177"/>
              <a:ext cx="1294782" cy="276999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altLang="zh-TW" b="1" dirty="0" smtClean="0">
                  <a:solidFill>
                    <a:srgbClr val="C00000"/>
                  </a:solidFill>
                  <a:latin typeface="Microsoft JhengHei UI" panose="020B0604030504040204" pitchFamily="34" charset="-120"/>
                  <a:ea typeface="Microsoft JhengHei UI" panose="020B0604030504040204" pitchFamily="34" charset="-120"/>
                </a:rPr>
                <a:t>100%</a:t>
              </a:r>
              <a:r>
                <a:rPr lang="zh-TW" altLang="en-US" b="1" dirty="0" smtClean="0">
                  <a:solidFill>
                    <a:srgbClr val="C00000"/>
                  </a:solidFill>
                  <a:latin typeface="Microsoft JhengHei UI" panose="020B0604030504040204" pitchFamily="34" charset="-120"/>
                  <a:ea typeface="Microsoft JhengHei UI" panose="020B0604030504040204" pitchFamily="34" charset="-120"/>
                </a:rPr>
                <a:t>經費核銷</a:t>
              </a:r>
              <a:endParaRPr lang="zh-TW" altLang="en-US" b="1" dirty="0">
                <a:solidFill>
                  <a:srgbClr val="C00000"/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</a:endParaRPr>
            </a:p>
          </p:txBody>
        </p:sp>
        <p:sp>
          <p:nvSpPr>
            <p:cNvPr id="209" name="文字方塊 208">
              <a:extLst>
                <a:ext uri="{FF2B5EF4-FFF2-40B4-BE49-F238E27FC236}">
                  <a16:creationId xmlns="" xmlns:a16="http://schemas.microsoft.com/office/drawing/2014/main" id="{49E0D585-175D-486D-BE73-5C936EF5693D}"/>
                </a:ext>
              </a:extLst>
            </p:cNvPr>
            <p:cNvSpPr txBox="1"/>
            <p:nvPr/>
          </p:nvSpPr>
          <p:spPr>
            <a:xfrm>
              <a:off x="2110555" y="2470633"/>
              <a:ext cx="1294782" cy="15388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zh-TW" altLang="en-US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Microsoft JhengHei UI" panose="020B0604030504040204" pitchFamily="34" charset="-120"/>
                  <a:ea typeface="Microsoft JhengHei UI" panose="020B0604030504040204" pitchFamily="34" charset="-120"/>
                </a:rPr>
                <a:t>列印預算</a:t>
              </a:r>
              <a:r>
                <a:rPr lang="zh-TW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Microsoft JhengHei UI" panose="020B0604030504040204" pitchFamily="34" charset="-120"/>
                  <a:ea typeface="Microsoft JhengHei UI" panose="020B0604030504040204" pitchFamily="34" charset="-120"/>
                </a:rPr>
                <a:t>餘額表</a:t>
              </a:r>
              <a:r>
                <a:rPr lang="en-US" altLang="zh-TW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Microsoft JhengHei UI" panose="020B0604030504040204" pitchFamily="34" charset="-120"/>
                  <a:ea typeface="Microsoft JhengHei UI" panose="020B0604030504040204" pitchFamily="34" charset="-120"/>
                </a:rPr>
                <a:t>(</a:t>
              </a:r>
              <a:r>
                <a:rPr lang="zh-TW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Microsoft JhengHei UI" panose="020B0604030504040204" pitchFamily="34" charset="-120"/>
                  <a:ea typeface="Microsoft JhengHei UI" panose="020B0604030504040204" pitchFamily="34" charset="-120"/>
                </a:rPr>
                <a:t>主持人</a:t>
              </a:r>
              <a:r>
                <a:rPr lang="en-US" altLang="zh-TW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Microsoft JhengHei UI" panose="020B0604030504040204" pitchFamily="34" charset="-120"/>
                  <a:ea typeface="Microsoft JhengHei UI" panose="020B0604030504040204" pitchFamily="34" charset="-120"/>
                </a:rPr>
                <a:t>)</a:t>
              </a:r>
              <a:endParaRPr lang="zh-TW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</a:endParaRPr>
            </a:p>
          </p:txBody>
        </p:sp>
        <p:sp>
          <p:nvSpPr>
            <p:cNvPr id="210" name="文字方塊 209">
              <a:extLst>
                <a:ext uri="{FF2B5EF4-FFF2-40B4-BE49-F238E27FC236}">
                  <a16:creationId xmlns="" xmlns:a16="http://schemas.microsoft.com/office/drawing/2014/main" id="{AB7484FD-5AD7-4257-834F-A126B3AE4A02}"/>
                </a:ext>
              </a:extLst>
            </p:cNvPr>
            <p:cNvSpPr txBox="1"/>
            <p:nvPr/>
          </p:nvSpPr>
          <p:spPr>
            <a:xfrm>
              <a:off x="2110556" y="2653951"/>
              <a:ext cx="1294781" cy="23573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noAutofit/>
            </a:bodyPr>
            <a:lstStyle/>
            <a:p>
              <a:pPr algn="ctr"/>
              <a:r>
                <a:rPr lang="zh-TW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Microsoft JhengHei UI" panose="020B0604030504040204" pitchFamily="34" charset="-120"/>
                  <a:ea typeface="Microsoft JhengHei UI" panose="020B0604030504040204" pitchFamily="34" charset="-120"/>
                </a:rPr>
                <a:t>會計室已經開立傳票號碼</a:t>
              </a:r>
              <a:endParaRPr lang="en-US" altLang="zh-TW" sz="1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</a:endParaRPr>
            </a:p>
            <a:p>
              <a:pPr algn="ctr"/>
              <a:r>
                <a:rPr lang="zh-TW" altLang="en-US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Microsoft JhengHei UI" panose="020B0604030504040204" pitchFamily="34" charset="-120"/>
                  <a:ea typeface="Microsoft JhengHei UI" panose="020B0604030504040204" pitchFamily="34" charset="-120"/>
                </a:rPr>
                <a:t>科技</a:t>
              </a:r>
              <a:r>
                <a:rPr lang="zh-TW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Microsoft JhengHei UI" panose="020B0604030504040204" pitchFamily="34" charset="-120"/>
                  <a:ea typeface="Microsoft JhengHei UI" panose="020B0604030504040204" pitchFamily="34" charset="-120"/>
                </a:rPr>
                <a:t>權益審查</a:t>
              </a:r>
              <a:r>
                <a:rPr lang="zh-TW" altLang="en-US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Microsoft JhengHei UI" panose="020B0604030504040204" pitchFamily="34" charset="-120"/>
                  <a:ea typeface="Microsoft JhengHei UI" panose="020B0604030504040204" pitchFamily="34" charset="-120"/>
                </a:rPr>
                <a:t>通過</a:t>
              </a:r>
              <a:endParaRPr lang="en-US" altLang="zh-TW" sz="1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</a:endParaRPr>
            </a:p>
            <a:p>
              <a:pPr algn="ctr"/>
              <a:endParaRPr lang="zh-TW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38489754"/>
      </p:ext>
    </p:extLst>
  </p:cSld>
  <p:clrMapOvr>
    <a:masterClrMapping/>
  </p:clrMapOvr>
</p:sld>
</file>

<file path=ppt/theme/theme1.xml><?xml version="1.0" encoding="utf-8"?>
<a:theme xmlns:a="http://schemas.openxmlformats.org/drawingml/2006/main" name="里程碑與歷程時間表">
  <a:themeElements>
    <a:clrScheme name="Custom 14">
      <a:dk1>
        <a:sysClr val="windowText" lastClr="000000"/>
      </a:dk1>
      <a:lt1>
        <a:sysClr val="window" lastClr="FFFFFF"/>
      </a:lt1>
      <a:dk2>
        <a:srgbClr val="12121E"/>
      </a:dk2>
      <a:lt2>
        <a:srgbClr val="F2F2F2"/>
      </a:lt2>
      <a:accent1>
        <a:srgbClr val="8D652F"/>
      </a:accent1>
      <a:accent2>
        <a:srgbClr val="B04C4C"/>
      </a:accent2>
      <a:accent3>
        <a:srgbClr val="2B5181"/>
      </a:accent3>
      <a:accent4>
        <a:srgbClr val="398769"/>
      </a:accent4>
      <a:accent5>
        <a:srgbClr val="B04C4C"/>
      </a:accent5>
      <a:accent6>
        <a:srgbClr val="2B5181"/>
      </a:accent6>
      <a:hlink>
        <a:srgbClr val="8D652F"/>
      </a:hlink>
      <a:folHlink>
        <a:srgbClr val="8D652F"/>
      </a:folHlink>
    </a:clrScheme>
    <a:fontScheme name="Trebuchet MS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_19717442_TF16411194" id="{7511B251-A8CA-4415-9B5C-5FAE440BE6FA}" vid="{E4E30079-B499-4706-A7BE-E8B7E83BE91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EEA25CC0A0AC24199CDC46C25B8B0BC" ma:contentTypeVersion="7" ma:contentTypeDescription="Create a new document." ma:contentTypeScope="" ma:versionID="71aff31462b4074963b8c698d1c1c68f">
  <xsd:schema xmlns:xsd="http://www.w3.org/2001/XMLSchema" xmlns:xs="http://www.w3.org/2001/XMLSchema" xmlns:p="http://schemas.microsoft.com/office/2006/metadata/properties" xmlns:ns2="6dc4bcd6-49db-4c07-9060-8acfc67cef9f" xmlns:ns3="fb0879af-3eba-417a-a55a-ffe6dcd6ca77" targetNamespace="http://schemas.microsoft.com/office/2006/metadata/properties" ma:root="true" ma:fieldsID="e3831fb232ece3fdb834cba9867a0e69" ns2:_="" ns3:_="">
    <xsd:import namespace="6dc4bcd6-49db-4c07-9060-8acfc67cef9f"/>
    <xsd:import namespace="fb0879af-3eba-417a-a55a-ffe6dcd6ca7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3:SharedWithUsers" minOccurs="0"/>
                <xsd:element ref="ns3:SharedWithDetails" minOccurs="0"/>
                <xsd:element ref="ns3:LastSharedByUser" minOccurs="0"/>
                <xsd:element ref="ns3:LastSharedByTim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dc4bcd6-49db-4c07-9060-8acfc67cef9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b0879af-3eba-417a-a55a-ffe6dcd6ca77" elementFormDefault="qualified">
    <xsd:import namespace="http://schemas.microsoft.com/office/2006/documentManagement/types"/>
    <xsd:import namespace="http://schemas.microsoft.com/office/infopath/2007/PartnerControls"/>
    <xsd:element name="SharedWithUsers" ma:index="1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3" nillable="true" ma:displayName="Last Shared By User" ma:hidden="true" ma:internalName="LastSharedByUser" ma:readOnly="true">
      <xsd:simpleType>
        <xsd:restriction base="dms:Note"/>
      </xsd:simpleType>
    </xsd:element>
    <xsd:element name="LastSharedByTime" ma:index="14" nillable="true" ma:displayName="Last Shared By Time" ma:hidden="true" ma:internalName="LastSharedByTime" ma:readOnly="true">
      <xsd:simpleType>
        <xsd:restriction base="dms:DateTim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24A95BD8-8320-4244-B303-909C09E2502E}">
  <ds:schemaRefs>
    <ds:schemaRef ds:uri="http://purl.org/dc/terms/"/>
    <ds:schemaRef ds:uri="http://schemas.openxmlformats.org/package/2006/metadata/core-properties"/>
    <ds:schemaRef ds:uri="6dc4bcd6-49db-4c07-9060-8acfc67cef9f"/>
    <ds:schemaRef ds:uri="http://schemas.microsoft.com/office/2006/documentManagement/types"/>
    <ds:schemaRef ds:uri="http://schemas.microsoft.com/office/infopath/2007/PartnerControls"/>
    <ds:schemaRef ds:uri="fb0879af-3eba-417a-a55a-ffe6dcd6ca77"/>
    <ds:schemaRef ds:uri="http://purl.org/dc/elements/1.1/"/>
    <ds:schemaRef ds:uri="http://schemas.microsoft.com/office/2006/metadata/properties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E91C5244-B45A-4BBC-BDC1-B973D3ED34F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dc4bcd6-49db-4c07-9060-8acfc67cef9f"/>
    <ds:schemaRef ds:uri="fb0879af-3eba-417a-a55a-ffe6dcd6ca7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5A2F0602-F80C-4DEC-9431-C2D33510D41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里程碑與歷程時間表</Template>
  <TotalTime>0</TotalTime>
  <Words>138</Words>
  <Application>Microsoft Office PowerPoint</Application>
  <PresentationFormat>自訂</PresentationFormat>
  <Paragraphs>42</Paragraphs>
  <Slides>1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1</vt:i4>
      </vt:variant>
    </vt:vector>
  </HeadingPairs>
  <TitlesOfParts>
    <vt:vector size="2" baseType="lpstr">
      <vt:lpstr>里程碑與歷程時間表</vt:lpstr>
      <vt:lpstr>產學案執行至結案歷程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2023-02-10T03:10:49Z</dcterms:created>
  <dcterms:modified xsi:type="dcterms:W3CDTF">2023-02-13T01:48:07Z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0x010100DEEA25CC0A0AC24199CDC46C25B8B0BC</vt:lpwstr>
  </property>
</Properties>
</file>